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93" r:id="rId2"/>
    <p:sldMasterId id="2147483696" r:id="rId3"/>
    <p:sldMasterId id="2147483699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4B6262-4A61-4957-AE0A-1B5B2DF00680}" v="3" dt="2025-11-13T09:28:22.3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0" d="100"/>
          <a:sy n="60" d="100"/>
        </p:scale>
        <p:origin x="96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dor-Ştefan NICOLAE (140802)" userId="1618e4c7-8b2a-4b35-b670-f2f778038767" providerId="ADAL" clId="{1A236348-680A-4B61-9140-4006BBC278EC}"/>
    <pc:docChg chg="undo custSel modSld">
      <pc:chgData name="Tudor-Ştefan NICOLAE (140802)" userId="1618e4c7-8b2a-4b35-b670-f2f778038767" providerId="ADAL" clId="{1A236348-680A-4B61-9140-4006BBC278EC}" dt="2025-11-13T09:28:40.932" v="41" actId="26606"/>
      <pc:docMkLst>
        <pc:docMk/>
      </pc:docMkLst>
      <pc:sldChg chg="addSp modSp mod modMedia setBg">
        <pc:chgData name="Tudor-Ştefan NICOLAE (140802)" userId="1618e4c7-8b2a-4b35-b670-f2f778038767" providerId="ADAL" clId="{1A236348-680A-4B61-9140-4006BBC278EC}" dt="2025-11-13T09:28:27.486" v="34"/>
        <pc:sldMkLst>
          <pc:docMk/>
          <pc:sldMk cId="1644323075" sldId="256"/>
        </pc:sldMkLst>
        <pc:spChg chg="mod">
          <ac:chgData name="Tudor-Ştefan NICOLAE (140802)" userId="1618e4c7-8b2a-4b35-b670-f2f778038767" providerId="ADAL" clId="{1A236348-680A-4B61-9140-4006BBC278EC}" dt="2025-11-13T09:28:25.565" v="32" actId="26606"/>
          <ac:spMkLst>
            <pc:docMk/>
            <pc:sldMk cId="1644323075" sldId="256"/>
            <ac:spMk id="2" creationId="{89EAB143-30F2-4DA0-52F4-FCE1A0701F66}"/>
          </ac:spMkLst>
        </pc:spChg>
        <pc:spChg chg="mod">
          <ac:chgData name="Tudor-Ştefan NICOLAE (140802)" userId="1618e4c7-8b2a-4b35-b670-f2f778038767" providerId="ADAL" clId="{1A236348-680A-4B61-9140-4006BBC278EC}" dt="2025-11-13T09:28:25.565" v="32" actId="26606"/>
          <ac:spMkLst>
            <pc:docMk/>
            <pc:sldMk cId="1644323075" sldId="256"/>
            <ac:spMk id="3" creationId="{689CF844-6966-98A3-3C49-9D92FFE4FE77}"/>
          </ac:spMkLst>
        </pc:spChg>
        <pc:spChg chg="add">
          <ac:chgData name="Tudor-Ştefan NICOLAE (140802)" userId="1618e4c7-8b2a-4b35-b670-f2f778038767" providerId="ADAL" clId="{1A236348-680A-4B61-9140-4006BBC278EC}" dt="2025-11-13T09:28:25.565" v="32" actId="26606"/>
          <ac:spMkLst>
            <pc:docMk/>
            <pc:sldMk cId="1644323075" sldId="256"/>
            <ac:spMk id="9" creationId="{C1DD1A8A-57D5-4A81-AD04-532B043C5611}"/>
          </ac:spMkLst>
        </pc:spChg>
        <pc:spChg chg="add">
          <ac:chgData name="Tudor-Ştefan NICOLAE (140802)" userId="1618e4c7-8b2a-4b35-b670-f2f778038767" providerId="ADAL" clId="{1A236348-680A-4B61-9140-4006BBC278EC}" dt="2025-11-13T09:28:25.565" v="32" actId="26606"/>
          <ac:spMkLst>
            <pc:docMk/>
            <pc:sldMk cId="1644323075" sldId="256"/>
            <ac:spMk id="11" creationId="{007891EC-4501-44ED-A8C8-B11B6DB767AB}"/>
          </ac:spMkLst>
        </pc:spChg>
        <pc:picChg chg="add mod">
          <ac:chgData name="Tudor-Ştefan NICOLAE (140802)" userId="1618e4c7-8b2a-4b35-b670-f2f778038767" providerId="ADAL" clId="{1A236348-680A-4B61-9140-4006BBC278EC}" dt="2025-11-13T09:28:27.486" v="34"/>
          <ac:picMkLst>
            <pc:docMk/>
            <pc:sldMk cId="1644323075" sldId="256"/>
            <ac:picMk id="5" creationId="{D92364E6-169F-F128-7165-6AB2E6F5D646}"/>
          </ac:picMkLst>
        </pc:picChg>
      </pc:sldChg>
      <pc:sldChg chg="addSp delSp modSp mod setBg setClrOvrMap">
        <pc:chgData name="Tudor-Ştefan NICOLAE (140802)" userId="1618e4c7-8b2a-4b35-b670-f2f778038767" providerId="ADAL" clId="{1A236348-680A-4B61-9140-4006BBC278EC}" dt="2025-11-13T09:28:40.932" v="41" actId="26606"/>
        <pc:sldMkLst>
          <pc:docMk/>
          <pc:sldMk cId="2180308930" sldId="257"/>
        </pc:sldMkLst>
        <pc:spChg chg="mod">
          <ac:chgData name="Tudor-Ştefan NICOLAE (140802)" userId="1618e4c7-8b2a-4b35-b670-f2f778038767" providerId="ADAL" clId="{1A236348-680A-4B61-9140-4006BBC278EC}" dt="2025-11-13T09:28:40.932" v="41" actId="26606"/>
          <ac:spMkLst>
            <pc:docMk/>
            <pc:sldMk cId="2180308930" sldId="257"/>
            <ac:spMk id="2" creationId="{15FCB594-872D-10E3-74C3-4B135A754F62}"/>
          </ac:spMkLst>
        </pc:spChg>
        <pc:spChg chg="add del mod">
          <ac:chgData name="Tudor-Ştefan NICOLAE (140802)" userId="1618e4c7-8b2a-4b35-b670-f2f778038767" providerId="ADAL" clId="{1A236348-680A-4B61-9140-4006BBC278EC}" dt="2025-11-13T09:28:40.932" v="41" actId="26606"/>
          <ac:spMkLst>
            <pc:docMk/>
            <pc:sldMk cId="2180308930" sldId="257"/>
            <ac:spMk id="3" creationId="{CA5274DB-C17D-9F93-A58E-D34F03DCDCF2}"/>
          </ac:spMkLst>
        </pc:spChg>
        <pc:spChg chg="add del">
          <ac:chgData name="Tudor-Ştefan NICOLAE (140802)" userId="1618e4c7-8b2a-4b35-b670-f2f778038767" providerId="ADAL" clId="{1A236348-680A-4B61-9140-4006BBC278EC}" dt="2025-11-13T09:28:40.895" v="40" actId="26606"/>
          <ac:spMkLst>
            <pc:docMk/>
            <pc:sldMk cId="2180308930" sldId="257"/>
            <ac:spMk id="8" creationId="{907EF6B7-1338-4443-8C46-6A318D952DFD}"/>
          </ac:spMkLst>
        </pc:spChg>
        <pc:spChg chg="add del">
          <ac:chgData name="Tudor-Ştefan NICOLAE (140802)" userId="1618e4c7-8b2a-4b35-b670-f2f778038767" providerId="ADAL" clId="{1A236348-680A-4B61-9140-4006BBC278EC}" dt="2025-11-13T09:28:39.537" v="38" actId="26606"/>
          <ac:spMkLst>
            <pc:docMk/>
            <pc:sldMk cId="2180308930" sldId="257"/>
            <ac:spMk id="9" creationId="{BACC6370-2D7E-4714-9D71-7542949D7D5D}"/>
          </ac:spMkLst>
        </pc:spChg>
        <pc:spChg chg="add del">
          <ac:chgData name="Tudor-Ştefan NICOLAE (140802)" userId="1618e4c7-8b2a-4b35-b670-f2f778038767" providerId="ADAL" clId="{1A236348-680A-4B61-9140-4006BBC278EC}" dt="2025-11-13T09:28:36.733" v="36" actId="26606"/>
          <ac:spMkLst>
            <pc:docMk/>
            <pc:sldMk cId="2180308930" sldId="257"/>
            <ac:spMk id="10" creationId="{9228552E-C8B1-4A80-8448-0787CE0FC704}"/>
          </ac:spMkLst>
        </pc:spChg>
        <pc:spChg chg="add del">
          <ac:chgData name="Tudor-Ştefan NICOLAE (140802)" userId="1618e4c7-8b2a-4b35-b670-f2f778038767" providerId="ADAL" clId="{1A236348-680A-4B61-9140-4006BBC278EC}" dt="2025-11-13T09:28:39.537" v="38" actId="26606"/>
          <ac:spMkLst>
            <pc:docMk/>
            <pc:sldMk cId="2180308930" sldId="257"/>
            <ac:spMk id="11" creationId="{256B2C21-A230-48C0-8DF1-C46611373C44}"/>
          </ac:spMkLst>
        </pc:spChg>
        <pc:spChg chg="add del">
          <ac:chgData name="Tudor-Ştefan NICOLAE (140802)" userId="1618e4c7-8b2a-4b35-b670-f2f778038767" providerId="ADAL" clId="{1A236348-680A-4B61-9140-4006BBC278EC}" dt="2025-11-13T09:28:39.537" v="38" actId="26606"/>
          <ac:spMkLst>
            <pc:docMk/>
            <pc:sldMk cId="2180308930" sldId="257"/>
            <ac:spMk id="13" creationId="{3847E18C-932D-4C95-AABA-FEC7C9499AD7}"/>
          </ac:spMkLst>
        </pc:spChg>
        <pc:spChg chg="add del">
          <ac:chgData name="Tudor-Ştefan NICOLAE (140802)" userId="1618e4c7-8b2a-4b35-b670-f2f778038767" providerId="ADAL" clId="{1A236348-680A-4B61-9140-4006BBC278EC}" dt="2025-11-13T09:28:39.537" v="38" actId="26606"/>
          <ac:spMkLst>
            <pc:docMk/>
            <pc:sldMk cId="2180308930" sldId="257"/>
            <ac:spMk id="15" creationId="{3150CB11-0C61-439E-910F-5787759E72A0}"/>
          </ac:spMkLst>
        </pc:spChg>
        <pc:spChg chg="add del">
          <ac:chgData name="Tudor-Ştefan NICOLAE (140802)" userId="1618e4c7-8b2a-4b35-b670-f2f778038767" providerId="ADAL" clId="{1A236348-680A-4B61-9140-4006BBC278EC}" dt="2025-11-13T09:28:39.537" v="38" actId="26606"/>
          <ac:spMkLst>
            <pc:docMk/>
            <pc:sldMk cId="2180308930" sldId="257"/>
            <ac:spMk id="17" creationId="{43F8A58B-5155-44CE-A5FF-7647B47D0A7A}"/>
          </ac:spMkLst>
        </pc:spChg>
        <pc:spChg chg="add del">
          <ac:chgData name="Tudor-Ştefan NICOLAE (140802)" userId="1618e4c7-8b2a-4b35-b670-f2f778038767" providerId="ADAL" clId="{1A236348-680A-4B61-9140-4006BBC278EC}" dt="2025-11-13T09:28:39.537" v="38" actId="26606"/>
          <ac:spMkLst>
            <pc:docMk/>
            <pc:sldMk cId="2180308930" sldId="257"/>
            <ac:spMk id="19" creationId="{443F2ACA-E6D6-4028-82DD-F03C262D5DE6}"/>
          </ac:spMkLst>
        </pc:spChg>
        <pc:spChg chg="add del">
          <ac:chgData name="Tudor-Ştefan NICOLAE (140802)" userId="1618e4c7-8b2a-4b35-b670-f2f778038767" providerId="ADAL" clId="{1A236348-680A-4B61-9140-4006BBC278EC}" dt="2025-11-13T09:28:40.895" v="40" actId="26606"/>
          <ac:spMkLst>
            <pc:docMk/>
            <pc:sldMk cId="2180308930" sldId="257"/>
            <ac:spMk id="21" creationId="{DAAE4CDD-124C-4DCF-9584-B6033B545DD5}"/>
          </ac:spMkLst>
        </pc:spChg>
        <pc:spChg chg="add del">
          <ac:chgData name="Tudor-Ştefan NICOLAE (140802)" userId="1618e4c7-8b2a-4b35-b670-f2f778038767" providerId="ADAL" clId="{1A236348-680A-4B61-9140-4006BBC278EC}" dt="2025-11-13T09:28:40.895" v="40" actId="26606"/>
          <ac:spMkLst>
            <pc:docMk/>
            <pc:sldMk cId="2180308930" sldId="257"/>
            <ac:spMk id="22" creationId="{081E4A58-353D-44AE-B2FC-2A74E2E400F7}"/>
          </ac:spMkLst>
        </pc:spChg>
        <pc:spChg chg="add del">
          <ac:chgData name="Tudor-Ştefan NICOLAE (140802)" userId="1618e4c7-8b2a-4b35-b670-f2f778038767" providerId="ADAL" clId="{1A236348-680A-4B61-9140-4006BBC278EC}" dt="2025-11-13T09:28:40.895" v="40" actId="26606"/>
          <ac:spMkLst>
            <pc:docMk/>
            <pc:sldMk cId="2180308930" sldId="257"/>
            <ac:spMk id="23" creationId="{CA5274DB-C17D-9F93-A58E-D34F03DCDCF2}"/>
          </ac:spMkLst>
        </pc:spChg>
        <pc:spChg chg="add">
          <ac:chgData name="Tudor-Ştefan NICOLAE (140802)" userId="1618e4c7-8b2a-4b35-b670-f2f778038767" providerId="ADAL" clId="{1A236348-680A-4B61-9140-4006BBC278EC}" dt="2025-11-13T09:28:40.932" v="41" actId="26606"/>
          <ac:spMkLst>
            <pc:docMk/>
            <pc:sldMk cId="2180308930" sldId="257"/>
            <ac:spMk id="25" creationId="{BACC6370-2D7E-4714-9D71-7542949D7D5D}"/>
          </ac:spMkLst>
        </pc:spChg>
        <pc:spChg chg="add">
          <ac:chgData name="Tudor-Ştefan NICOLAE (140802)" userId="1618e4c7-8b2a-4b35-b670-f2f778038767" providerId="ADAL" clId="{1A236348-680A-4B61-9140-4006BBC278EC}" dt="2025-11-13T09:28:40.932" v="41" actId="26606"/>
          <ac:spMkLst>
            <pc:docMk/>
            <pc:sldMk cId="2180308930" sldId="257"/>
            <ac:spMk id="26" creationId="{256B2C21-A230-48C0-8DF1-C46611373C44}"/>
          </ac:spMkLst>
        </pc:spChg>
        <pc:spChg chg="add">
          <ac:chgData name="Tudor-Ştefan NICOLAE (140802)" userId="1618e4c7-8b2a-4b35-b670-f2f778038767" providerId="ADAL" clId="{1A236348-680A-4B61-9140-4006BBC278EC}" dt="2025-11-13T09:28:40.932" v="41" actId="26606"/>
          <ac:spMkLst>
            <pc:docMk/>
            <pc:sldMk cId="2180308930" sldId="257"/>
            <ac:spMk id="27" creationId="{3847E18C-932D-4C95-AABA-FEC7C9499AD7}"/>
          </ac:spMkLst>
        </pc:spChg>
        <pc:spChg chg="add">
          <ac:chgData name="Tudor-Ştefan NICOLAE (140802)" userId="1618e4c7-8b2a-4b35-b670-f2f778038767" providerId="ADAL" clId="{1A236348-680A-4B61-9140-4006BBC278EC}" dt="2025-11-13T09:28:40.932" v="41" actId="26606"/>
          <ac:spMkLst>
            <pc:docMk/>
            <pc:sldMk cId="2180308930" sldId="257"/>
            <ac:spMk id="28" creationId="{3150CB11-0C61-439E-910F-5787759E72A0}"/>
          </ac:spMkLst>
        </pc:spChg>
        <pc:spChg chg="add">
          <ac:chgData name="Tudor-Ştefan NICOLAE (140802)" userId="1618e4c7-8b2a-4b35-b670-f2f778038767" providerId="ADAL" clId="{1A236348-680A-4B61-9140-4006BBC278EC}" dt="2025-11-13T09:28:40.932" v="41" actId="26606"/>
          <ac:spMkLst>
            <pc:docMk/>
            <pc:sldMk cId="2180308930" sldId="257"/>
            <ac:spMk id="29" creationId="{43F8A58B-5155-44CE-A5FF-7647B47D0A7A}"/>
          </ac:spMkLst>
        </pc:spChg>
        <pc:spChg chg="add">
          <ac:chgData name="Tudor-Ştefan NICOLAE (140802)" userId="1618e4c7-8b2a-4b35-b670-f2f778038767" providerId="ADAL" clId="{1A236348-680A-4B61-9140-4006BBC278EC}" dt="2025-11-13T09:28:40.932" v="41" actId="26606"/>
          <ac:spMkLst>
            <pc:docMk/>
            <pc:sldMk cId="2180308930" sldId="257"/>
            <ac:spMk id="30" creationId="{443F2ACA-E6D6-4028-82DD-F03C262D5DE6}"/>
          </ac:spMkLst>
        </pc:spChg>
        <pc:graphicFrameChg chg="add del">
          <ac:chgData name="Tudor-Ştefan NICOLAE (140802)" userId="1618e4c7-8b2a-4b35-b670-f2f778038767" providerId="ADAL" clId="{1A236348-680A-4B61-9140-4006BBC278EC}" dt="2025-11-13T09:28:36.733" v="36" actId="26606"/>
          <ac:graphicFrameMkLst>
            <pc:docMk/>
            <pc:sldMk cId="2180308930" sldId="257"/>
            <ac:graphicFrameMk id="5" creationId="{4BACABB6-76D7-14B2-EF41-E3206B5E3C22}"/>
          </ac:graphicFrameMkLst>
        </pc:graphicFrameChg>
        <pc:graphicFrameChg chg="add del">
          <ac:chgData name="Tudor-Ştefan NICOLAE (140802)" userId="1618e4c7-8b2a-4b35-b670-f2f778038767" providerId="ADAL" clId="{1A236348-680A-4B61-9140-4006BBC278EC}" dt="2025-11-13T09:28:39.537" v="38" actId="26606"/>
          <ac:graphicFrameMkLst>
            <pc:docMk/>
            <pc:sldMk cId="2180308930" sldId="257"/>
            <ac:graphicFrameMk id="12" creationId="{B8C1E837-5347-4B43-34AD-F7CAFAA78959}"/>
          </ac:graphicFrameMkLst>
        </pc:graphicFrameChg>
        <pc:graphicFrameChg chg="add">
          <ac:chgData name="Tudor-Ştefan NICOLAE (140802)" userId="1618e4c7-8b2a-4b35-b670-f2f778038767" providerId="ADAL" clId="{1A236348-680A-4B61-9140-4006BBC278EC}" dt="2025-11-13T09:28:40.932" v="41" actId="26606"/>
          <ac:graphicFrameMkLst>
            <pc:docMk/>
            <pc:sldMk cId="2180308930" sldId="257"/>
            <ac:graphicFrameMk id="31" creationId="{B8C1E837-5347-4B43-34AD-F7CAFAA78959}"/>
          </ac:graphicFrameMkLst>
        </pc:graphicFrameChg>
        <pc:picChg chg="add del">
          <ac:chgData name="Tudor-Ştefan NICOLAE (140802)" userId="1618e4c7-8b2a-4b35-b670-f2f778038767" providerId="ADAL" clId="{1A236348-680A-4B61-9140-4006BBC278EC}" dt="2025-11-13T09:28:36.733" v="36" actId="26606"/>
          <ac:picMkLst>
            <pc:docMk/>
            <pc:sldMk cId="2180308930" sldId="257"/>
            <ac:picMk id="6" creationId="{E05F5C7B-81B1-1927-B980-6B4208F61C5A}"/>
          </ac:picMkLst>
        </pc:picChg>
      </pc:sldChg>
      <pc:sldChg chg="modSp mod">
        <pc:chgData name="Tudor-Ştefan NICOLAE (140802)" userId="1618e4c7-8b2a-4b35-b670-f2f778038767" providerId="ADAL" clId="{1A236348-680A-4B61-9140-4006BBC278EC}" dt="2025-11-13T09:28:22.663" v="21" actId="27636"/>
        <pc:sldMkLst>
          <pc:docMk/>
          <pc:sldMk cId="923101262" sldId="258"/>
        </pc:sldMkLst>
        <pc:spChg chg="mod">
          <ac:chgData name="Tudor-Ştefan NICOLAE (140802)" userId="1618e4c7-8b2a-4b35-b670-f2f778038767" providerId="ADAL" clId="{1A236348-680A-4B61-9140-4006BBC278EC}" dt="2025-11-13T09:28:22.318" v="18"/>
          <ac:spMkLst>
            <pc:docMk/>
            <pc:sldMk cId="923101262" sldId="258"/>
            <ac:spMk id="2" creationId="{E00A3D5B-524E-CF99-5821-DE46D6D418C2}"/>
          </ac:spMkLst>
        </pc:spChg>
        <pc:spChg chg="mod">
          <ac:chgData name="Tudor-Ştefan NICOLAE (140802)" userId="1618e4c7-8b2a-4b35-b670-f2f778038767" providerId="ADAL" clId="{1A236348-680A-4B61-9140-4006BBC278EC}" dt="2025-11-13T09:28:22.663" v="21" actId="27636"/>
          <ac:spMkLst>
            <pc:docMk/>
            <pc:sldMk cId="923101262" sldId="258"/>
            <ac:spMk id="3" creationId="{EA6CC394-1C20-A98F-B852-CB1EBD1E29FD}"/>
          </ac:spMkLst>
        </pc:spChg>
      </pc:sldChg>
      <pc:sldChg chg="modSp">
        <pc:chgData name="Tudor-Ştefan NICOLAE (140802)" userId="1618e4c7-8b2a-4b35-b670-f2f778038767" providerId="ADAL" clId="{1A236348-680A-4B61-9140-4006BBC278EC}" dt="2025-11-13T09:28:22.318" v="18"/>
        <pc:sldMkLst>
          <pc:docMk/>
          <pc:sldMk cId="1672845852" sldId="259"/>
        </pc:sldMkLst>
        <pc:spChg chg="mod">
          <ac:chgData name="Tudor-Ştefan NICOLAE (140802)" userId="1618e4c7-8b2a-4b35-b670-f2f778038767" providerId="ADAL" clId="{1A236348-680A-4B61-9140-4006BBC278EC}" dt="2025-11-13T09:28:22.318" v="18"/>
          <ac:spMkLst>
            <pc:docMk/>
            <pc:sldMk cId="1672845852" sldId="259"/>
            <ac:spMk id="2" creationId="{E709E67D-D007-3B84-BDB8-3FB540A09595}"/>
          </ac:spMkLst>
        </pc:spChg>
      </pc:sldChg>
      <pc:sldChg chg="modSp">
        <pc:chgData name="Tudor-Ştefan NICOLAE (140802)" userId="1618e4c7-8b2a-4b35-b670-f2f778038767" providerId="ADAL" clId="{1A236348-680A-4B61-9140-4006BBC278EC}" dt="2025-11-13T09:28:22.318" v="18"/>
        <pc:sldMkLst>
          <pc:docMk/>
          <pc:sldMk cId="1665589613" sldId="260"/>
        </pc:sldMkLst>
        <pc:spChg chg="mod">
          <ac:chgData name="Tudor-Ştefan NICOLAE (140802)" userId="1618e4c7-8b2a-4b35-b670-f2f778038767" providerId="ADAL" clId="{1A236348-680A-4B61-9140-4006BBC278EC}" dt="2025-11-13T09:28:22.318" v="18"/>
          <ac:spMkLst>
            <pc:docMk/>
            <pc:sldMk cId="1665589613" sldId="260"/>
            <ac:spMk id="2" creationId="{88ACE44B-8BF2-5E03-E24B-4BBAF07B20AF}"/>
          </ac:spMkLst>
        </pc:spChg>
      </pc:sldChg>
      <pc:sldChg chg="modSp">
        <pc:chgData name="Tudor-Ştefan NICOLAE (140802)" userId="1618e4c7-8b2a-4b35-b670-f2f778038767" providerId="ADAL" clId="{1A236348-680A-4B61-9140-4006BBC278EC}" dt="2025-11-13T09:28:22.318" v="18"/>
        <pc:sldMkLst>
          <pc:docMk/>
          <pc:sldMk cId="2641811405" sldId="261"/>
        </pc:sldMkLst>
        <pc:spChg chg="mod">
          <ac:chgData name="Tudor-Ştefan NICOLAE (140802)" userId="1618e4c7-8b2a-4b35-b670-f2f778038767" providerId="ADAL" clId="{1A236348-680A-4B61-9140-4006BBC278EC}" dt="2025-11-13T09:28:22.318" v="18"/>
          <ac:spMkLst>
            <pc:docMk/>
            <pc:sldMk cId="2641811405" sldId="261"/>
            <ac:spMk id="2" creationId="{39B8AC2F-1452-6BD8-4BE3-E7F439D90557}"/>
          </ac:spMkLst>
        </pc:spChg>
      </pc:sldChg>
      <pc:sldChg chg="modSp mod">
        <pc:chgData name="Tudor-Ştefan NICOLAE (140802)" userId="1618e4c7-8b2a-4b35-b670-f2f778038767" providerId="ADAL" clId="{1A236348-680A-4B61-9140-4006BBC278EC}" dt="2025-11-13T09:28:22.713" v="22" actId="27636"/>
        <pc:sldMkLst>
          <pc:docMk/>
          <pc:sldMk cId="3491945088" sldId="262"/>
        </pc:sldMkLst>
        <pc:spChg chg="mod">
          <ac:chgData name="Tudor-Ştefan NICOLAE (140802)" userId="1618e4c7-8b2a-4b35-b670-f2f778038767" providerId="ADAL" clId="{1A236348-680A-4B61-9140-4006BBC278EC}" dt="2025-11-13T09:28:22.713" v="22" actId="27636"/>
          <ac:spMkLst>
            <pc:docMk/>
            <pc:sldMk cId="3491945088" sldId="262"/>
            <ac:spMk id="2" creationId="{489EB9F1-F619-14B3-C76E-2CFEDA933DB6}"/>
          </ac:spMkLst>
        </pc:spChg>
      </pc:sldChg>
      <pc:sldChg chg="modSp mod">
        <pc:chgData name="Tudor-Ştefan NICOLAE (140802)" userId="1618e4c7-8b2a-4b35-b670-f2f778038767" providerId="ADAL" clId="{1A236348-680A-4B61-9140-4006BBC278EC}" dt="2025-11-13T09:28:22.725" v="23" actId="27636"/>
        <pc:sldMkLst>
          <pc:docMk/>
          <pc:sldMk cId="1132039795" sldId="263"/>
        </pc:sldMkLst>
        <pc:spChg chg="mod">
          <ac:chgData name="Tudor-Ştefan NICOLAE (140802)" userId="1618e4c7-8b2a-4b35-b670-f2f778038767" providerId="ADAL" clId="{1A236348-680A-4B61-9140-4006BBC278EC}" dt="2025-11-13T09:28:22.725" v="23" actId="27636"/>
          <ac:spMkLst>
            <pc:docMk/>
            <pc:sldMk cId="1132039795" sldId="263"/>
            <ac:spMk id="2" creationId="{FEB60593-3F16-BA4D-8BDD-CE6D64E5B435}"/>
          </ac:spMkLst>
        </pc:spChg>
      </pc:sldChg>
      <pc:sldChg chg="modSp mod">
        <pc:chgData name="Tudor-Ştefan NICOLAE (140802)" userId="1618e4c7-8b2a-4b35-b670-f2f778038767" providerId="ADAL" clId="{1A236348-680A-4B61-9140-4006BBC278EC}" dt="2025-11-13T09:28:22.816" v="25" actId="27636"/>
        <pc:sldMkLst>
          <pc:docMk/>
          <pc:sldMk cId="280581637" sldId="264"/>
        </pc:sldMkLst>
        <pc:spChg chg="mod">
          <ac:chgData name="Tudor-Ştefan NICOLAE (140802)" userId="1618e4c7-8b2a-4b35-b670-f2f778038767" providerId="ADAL" clId="{1A236348-680A-4B61-9140-4006BBC278EC}" dt="2025-11-13T09:28:22.754" v="24" actId="27636"/>
          <ac:spMkLst>
            <pc:docMk/>
            <pc:sldMk cId="280581637" sldId="264"/>
            <ac:spMk id="2" creationId="{C0550795-4B7C-2A52-FE0D-A36FAAD6BBB8}"/>
          </ac:spMkLst>
        </pc:spChg>
        <pc:spChg chg="mod">
          <ac:chgData name="Tudor-Ştefan NICOLAE (140802)" userId="1618e4c7-8b2a-4b35-b670-f2f778038767" providerId="ADAL" clId="{1A236348-680A-4B61-9140-4006BBC278EC}" dt="2025-11-13T09:28:22.816" v="25" actId="27636"/>
          <ac:spMkLst>
            <pc:docMk/>
            <pc:sldMk cId="280581637" sldId="264"/>
            <ac:spMk id="3" creationId="{D6C11084-89ED-62CB-43DE-C5DCC263A7CC}"/>
          </ac:spMkLst>
        </pc:spChg>
      </pc:sldChg>
      <pc:sldChg chg="modSp mod">
        <pc:chgData name="Tudor-Ştefan NICOLAE (140802)" userId="1618e4c7-8b2a-4b35-b670-f2f778038767" providerId="ADAL" clId="{1A236348-680A-4B61-9140-4006BBC278EC}" dt="2025-11-13T09:28:23.045" v="27" actId="27636"/>
        <pc:sldMkLst>
          <pc:docMk/>
          <pc:sldMk cId="634069616" sldId="265"/>
        </pc:sldMkLst>
        <pc:spChg chg="mod">
          <ac:chgData name="Tudor-Ştefan NICOLAE (140802)" userId="1618e4c7-8b2a-4b35-b670-f2f778038767" providerId="ADAL" clId="{1A236348-680A-4B61-9140-4006BBC278EC}" dt="2025-11-13T09:28:22.972" v="26" actId="27636"/>
          <ac:spMkLst>
            <pc:docMk/>
            <pc:sldMk cId="634069616" sldId="265"/>
            <ac:spMk id="2" creationId="{3A8C800C-A5AC-5867-2F2B-F6CCB7259280}"/>
          </ac:spMkLst>
        </pc:spChg>
        <pc:spChg chg="mod">
          <ac:chgData name="Tudor-Ştefan NICOLAE (140802)" userId="1618e4c7-8b2a-4b35-b670-f2f778038767" providerId="ADAL" clId="{1A236348-680A-4B61-9140-4006BBC278EC}" dt="2025-11-13T09:28:23.045" v="27" actId="27636"/>
          <ac:spMkLst>
            <pc:docMk/>
            <pc:sldMk cId="634069616" sldId="265"/>
            <ac:spMk id="3" creationId="{125CE75E-E468-7735-6C07-E16A24F15714}"/>
          </ac:spMkLst>
        </pc:spChg>
      </pc:sldChg>
      <pc:sldChg chg="modSp mod">
        <pc:chgData name="Tudor-Ştefan NICOLAE (140802)" userId="1618e4c7-8b2a-4b35-b670-f2f778038767" providerId="ADAL" clId="{1A236348-680A-4B61-9140-4006BBC278EC}" dt="2025-11-13T09:28:23.074" v="28" actId="27636"/>
        <pc:sldMkLst>
          <pc:docMk/>
          <pc:sldMk cId="3844111852" sldId="266"/>
        </pc:sldMkLst>
        <pc:spChg chg="mod">
          <ac:chgData name="Tudor-Ştefan NICOLAE (140802)" userId="1618e4c7-8b2a-4b35-b670-f2f778038767" providerId="ADAL" clId="{1A236348-680A-4B61-9140-4006BBC278EC}" dt="2025-11-13T09:28:23.074" v="28" actId="27636"/>
          <ac:spMkLst>
            <pc:docMk/>
            <pc:sldMk cId="3844111852" sldId="266"/>
            <ac:spMk id="2" creationId="{F6914DBA-F0DA-7F58-94DA-8AD80F01D5A7}"/>
          </ac:spMkLst>
        </pc:spChg>
      </pc:sldChg>
      <pc:sldChg chg="modSp mod">
        <pc:chgData name="Tudor-Ştefan NICOLAE (140802)" userId="1618e4c7-8b2a-4b35-b670-f2f778038767" providerId="ADAL" clId="{1A236348-680A-4B61-9140-4006BBC278EC}" dt="2025-11-13T09:28:23.085" v="29" actId="27636"/>
        <pc:sldMkLst>
          <pc:docMk/>
          <pc:sldMk cId="1272459713" sldId="267"/>
        </pc:sldMkLst>
        <pc:spChg chg="mod">
          <ac:chgData name="Tudor-Ştefan NICOLAE (140802)" userId="1618e4c7-8b2a-4b35-b670-f2f778038767" providerId="ADAL" clId="{1A236348-680A-4B61-9140-4006BBC278EC}" dt="2025-11-13T09:28:23.085" v="29" actId="27636"/>
          <ac:spMkLst>
            <pc:docMk/>
            <pc:sldMk cId="1272459713" sldId="267"/>
            <ac:spMk id="2" creationId="{32183168-0B5E-98AC-5FC7-7BDB5CC6C7F9}"/>
          </ac:spMkLst>
        </pc:spChg>
      </pc:sldChg>
      <pc:sldChg chg="modSp mod">
        <pc:chgData name="Tudor-Ştefan NICOLAE (140802)" userId="1618e4c7-8b2a-4b35-b670-f2f778038767" providerId="ADAL" clId="{1A236348-680A-4B61-9140-4006BBC278EC}" dt="2025-11-13T09:28:23.093" v="30" actId="27636"/>
        <pc:sldMkLst>
          <pc:docMk/>
          <pc:sldMk cId="3718067395" sldId="268"/>
        </pc:sldMkLst>
        <pc:spChg chg="mod">
          <ac:chgData name="Tudor-Ştefan NICOLAE (140802)" userId="1618e4c7-8b2a-4b35-b670-f2f778038767" providerId="ADAL" clId="{1A236348-680A-4B61-9140-4006BBC278EC}" dt="2025-11-13T09:28:23.093" v="30" actId="27636"/>
          <ac:spMkLst>
            <pc:docMk/>
            <pc:sldMk cId="3718067395" sldId="268"/>
            <ac:spMk id="2" creationId="{6F3AE300-9248-DAF9-18D2-D9B1A85A3FEF}"/>
          </ac:spMkLst>
        </pc:spChg>
      </pc:sldChg>
      <pc:sldChg chg="modSp mod">
        <pc:chgData name="Tudor-Ştefan NICOLAE (140802)" userId="1618e4c7-8b2a-4b35-b670-f2f778038767" providerId="ADAL" clId="{1A236348-680A-4B61-9140-4006BBC278EC}" dt="2025-11-13T09:28:23.097" v="31" actId="27636"/>
        <pc:sldMkLst>
          <pc:docMk/>
          <pc:sldMk cId="3461258429" sldId="269"/>
        </pc:sldMkLst>
        <pc:spChg chg="mod">
          <ac:chgData name="Tudor-Ştefan NICOLAE (140802)" userId="1618e4c7-8b2a-4b35-b670-f2f778038767" providerId="ADAL" clId="{1A236348-680A-4B61-9140-4006BBC278EC}" dt="2025-11-13T09:28:23.097" v="31" actId="27636"/>
          <ac:spMkLst>
            <pc:docMk/>
            <pc:sldMk cId="3461258429" sldId="269"/>
            <ac:spMk id="2" creationId="{0424324C-7C13-5AC8-B06B-F60316F38399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59BF674-AFBC-448F-9F6E-2D5B9E2A97BD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0A693AD-BFFE-40CD-A5A3-6F800C330CF4}">
      <dgm:prSet/>
      <dgm:spPr/>
      <dgm:t>
        <a:bodyPr/>
        <a:lstStyle/>
        <a:p>
          <a:r>
            <a:rPr lang="en-US" b="1"/>
            <a:t>1.1. Ideea Generală a Proiectului</a:t>
          </a:r>
          <a:endParaRPr lang="en-US"/>
        </a:p>
      </dgm:t>
    </dgm:pt>
    <dgm:pt modelId="{E22BCF2A-F4E9-425B-9710-0EB116E32232}" type="parTrans" cxnId="{DAB201D6-C699-42BB-A0A5-8D4EC2A08AB0}">
      <dgm:prSet/>
      <dgm:spPr/>
      <dgm:t>
        <a:bodyPr/>
        <a:lstStyle/>
        <a:p>
          <a:endParaRPr lang="en-US"/>
        </a:p>
      </dgm:t>
    </dgm:pt>
    <dgm:pt modelId="{F1D7CC4D-7955-4FE5-8151-971118CEE1DC}" type="sibTrans" cxnId="{DAB201D6-C699-42BB-A0A5-8D4EC2A08AB0}">
      <dgm:prSet/>
      <dgm:spPr/>
      <dgm:t>
        <a:bodyPr/>
        <a:lstStyle/>
        <a:p>
          <a:endParaRPr lang="en-US"/>
        </a:p>
      </dgm:t>
    </dgm:pt>
    <dgm:pt modelId="{3EED0D03-4235-43D4-ACDE-53DD31038B1A}">
      <dgm:prSet/>
      <dgm:spPr/>
      <dgm:t>
        <a:bodyPr/>
        <a:lstStyle/>
        <a:p>
          <a:r>
            <a:rPr lang="en-US"/>
            <a:t>Producția Aditivă prin Topire Selectivă cu Laser (SLM) este o tehnologie revoluționară, permițând crearea de piese metalice cu geometrii imposibil de obținut prin metode clasice. Totuși, procesul este extrem de sensibil. O singură eroare—o fluctuație de putere, o impuritate în pulbere—poate crea un defect microscopic (ex: porozitate) care compromite integritatea întregii piese.</a:t>
          </a:r>
        </a:p>
      </dgm:t>
    </dgm:pt>
    <dgm:pt modelId="{1DD81F24-E071-415C-983A-EFD63028E7DB}" type="parTrans" cxnId="{00A8E14F-A094-4028-83CA-097AF7655067}">
      <dgm:prSet/>
      <dgm:spPr/>
      <dgm:t>
        <a:bodyPr/>
        <a:lstStyle/>
        <a:p>
          <a:endParaRPr lang="en-US"/>
        </a:p>
      </dgm:t>
    </dgm:pt>
    <dgm:pt modelId="{1360A3EC-32A6-429D-96B8-54A63ED8B6F2}" type="sibTrans" cxnId="{00A8E14F-A094-4028-83CA-097AF7655067}">
      <dgm:prSet/>
      <dgm:spPr/>
      <dgm:t>
        <a:bodyPr/>
        <a:lstStyle/>
        <a:p>
          <a:endParaRPr lang="en-US"/>
        </a:p>
      </dgm:t>
    </dgm:pt>
    <dgm:pt modelId="{F71CA994-A55A-438F-9EEF-6716D05F6C47}">
      <dgm:prSet/>
      <dgm:spPr/>
      <dgm:t>
        <a:bodyPr/>
        <a:lstStyle/>
        <a:p>
          <a:r>
            <a:rPr lang="en-US" b="1"/>
            <a:t>Ideea generală</a:t>
          </a:r>
          <a:r>
            <a:rPr lang="en-US"/>
            <a:t> este de a dezvolta un sistem de "control al calității în timp real". Vom folosi o </a:t>
          </a:r>
          <a:r>
            <a:rPr lang="en-US" b="1"/>
            <a:t>Rețea Neuronală Convoluțională (CNN)</a:t>
          </a:r>
          <a:r>
            <a:rPr lang="en-US"/>
            <a:t>, un tip de AI specializat în interpretarea imaginilor, pentru a "privi" procesul de topire și a detecta aceste anomalii </a:t>
          </a:r>
          <a:r>
            <a:rPr lang="en-US" i="1"/>
            <a:t>în secunda în care apar</a:t>
          </a:r>
          <a:r>
            <a:rPr lang="en-US"/>
            <a:t>.</a:t>
          </a:r>
        </a:p>
      </dgm:t>
    </dgm:pt>
    <dgm:pt modelId="{1BAAED8C-D390-408D-A835-294E2DE666F4}" type="parTrans" cxnId="{EE62F5B5-0F82-4894-AA50-F6895DD120E3}">
      <dgm:prSet/>
      <dgm:spPr/>
      <dgm:t>
        <a:bodyPr/>
        <a:lstStyle/>
        <a:p>
          <a:endParaRPr lang="en-US"/>
        </a:p>
      </dgm:t>
    </dgm:pt>
    <dgm:pt modelId="{1FF5D4E0-7DB1-464F-8BC4-B0366AD3CF09}" type="sibTrans" cxnId="{EE62F5B5-0F82-4894-AA50-F6895DD120E3}">
      <dgm:prSet/>
      <dgm:spPr/>
      <dgm:t>
        <a:bodyPr/>
        <a:lstStyle/>
        <a:p>
          <a:endParaRPr lang="en-US"/>
        </a:p>
      </dgm:t>
    </dgm:pt>
    <dgm:pt modelId="{600C0C0B-240C-4C84-BA71-34FB801A9D54}" type="pres">
      <dgm:prSet presAssocID="{159BF674-AFBC-448F-9F6E-2D5B9E2A97BD}" presName="linear" presStyleCnt="0">
        <dgm:presLayoutVars>
          <dgm:animLvl val="lvl"/>
          <dgm:resizeHandles val="exact"/>
        </dgm:presLayoutVars>
      </dgm:prSet>
      <dgm:spPr/>
    </dgm:pt>
    <dgm:pt modelId="{A892D75C-DD6C-4558-832A-D632D0379612}" type="pres">
      <dgm:prSet presAssocID="{E0A693AD-BFFE-40CD-A5A3-6F800C330CF4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611A5EC-1C4C-4FD6-8DC7-89FEC755F081}" type="pres">
      <dgm:prSet presAssocID="{F1D7CC4D-7955-4FE5-8151-971118CEE1DC}" presName="spacer" presStyleCnt="0"/>
      <dgm:spPr/>
    </dgm:pt>
    <dgm:pt modelId="{C8FCCF7A-4D3D-4559-97A4-419F534D1D25}" type="pres">
      <dgm:prSet presAssocID="{3EED0D03-4235-43D4-ACDE-53DD31038B1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C56EF73-16E3-48F4-AEF5-6CAF5604CE68}" type="pres">
      <dgm:prSet presAssocID="{1360A3EC-32A6-429D-96B8-54A63ED8B6F2}" presName="spacer" presStyleCnt="0"/>
      <dgm:spPr/>
    </dgm:pt>
    <dgm:pt modelId="{E3289D49-2821-4F8E-B465-5230B9BA0628}" type="pres">
      <dgm:prSet presAssocID="{F71CA994-A55A-438F-9EEF-6716D05F6C4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00A8E14F-A094-4028-83CA-097AF7655067}" srcId="{159BF674-AFBC-448F-9F6E-2D5B9E2A97BD}" destId="{3EED0D03-4235-43D4-ACDE-53DD31038B1A}" srcOrd="1" destOrd="0" parTransId="{1DD81F24-E071-415C-983A-EFD63028E7DB}" sibTransId="{1360A3EC-32A6-429D-96B8-54A63ED8B6F2}"/>
    <dgm:cxn modelId="{BA173B9D-B2F1-4B4C-97C8-CA63AC94831F}" type="presOf" srcId="{F71CA994-A55A-438F-9EEF-6716D05F6C47}" destId="{E3289D49-2821-4F8E-B465-5230B9BA0628}" srcOrd="0" destOrd="0" presId="urn:microsoft.com/office/officeart/2005/8/layout/vList2"/>
    <dgm:cxn modelId="{22F0A0B2-51C7-4774-A14F-E422E9DBC023}" type="presOf" srcId="{159BF674-AFBC-448F-9F6E-2D5B9E2A97BD}" destId="{600C0C0B-240C-4C84-BA71-34FB801A9D54}" srcOrd="0" destOrd="0" presId="urn:microsoft.com/office/officeart/2005/8/layout/vList2"/>
    <dgm:cxn modelId="{EE62F5B5-0F82-4894-AA50-F6895DD120E3}" srcId="{159BF674-AFBC-448F-9F6E-2D5B9E2A97BD}" destId="{F71CA994-A55A-438F-9EEF-6716D05F6C47}" srcOrd="2" destOrd="0" parTransId="{1BAAED8C-D390-408D-A835-294E2DE666F4}" sibTransId="{1FF5D4E0-7DB1-464F-8BC4-B0366AD3CF09}"/>
    <dgm:cxn modelId="{369F49BB-8102-4B19-93B0-841C5EB23946}" type="presOf" srcId="{E0A693AD-BFFE-40CD-A5A3-6F800C330CF4}" destId="{A892D75C-DD6C-4558-832A-D632D0379612}" srcOrd="0" destOrd="0" presId="urn:microsoft.com/office/officeart/2005/8/layout/vList2"/>
    <dgm:cxn modelId="{DAB201D6-C699-42BB-A0A5-8D4EC2A08AB0}" srcId="{159BF674-AFBC-448F-9F6E-2D5B9E2A97BD}" destId="{E0A693AD-BFFE-40CD-A5A3-6F800C330CF4}" srcOrd="0" destOrd="0" parTransId="{E22BCF2A-F4E9-425B-9710-0EB116E32232}" sibTransId="{F1D7CC4D-7955-4FE5-8151-971118CEE1DC}"/>
    <dgm:cxn modelId="{300AFEE8-8D2B-42F2-A371-9396D78FE51C}" type="presOf" srcId="{3EED0D03-4235-43D4-ACDE-53DD31038B1A}" destId="{C8FCCF7A-4D3D-4559-97A4-419F534D1D25}" srcOrd="0" destOrd="0" presId="urn:microsoft.com/office/officeart/2005/8/layout/vList2"/>
    <dgm:cxn modelId="{6BD62B47-D4B9-472B-8695-D67BD6DD94EE}" type="presParOf" srcId="{600C0C0B-240C-4C84-BA71-34FB801A9D54}" destId="{A892D75C-DD6C-4558-832A-D632D0379612}" srcOrd="0" destOrd="0" presId="urn:microsoft.com/office/officeart/2005/8/layout/vList2"/>
    <dgm:cxn modelId="{0C17CFB7-8722-46D7-A7A1-EB21E0623753}" type="presParOf" srcId="{600C0C0B-240C-4C84-BA71-34FB801A9D54}" destId="{F611A5EC-1C4C-4FD6-8DC7-89FEC755F081}" srcOrd="1" destOrd="0" presId="urn:microsoft.com/office/officeart/2005/8/layout/vList2"/>
    <dgm:cxn modelId="{2A7B1491-92BB-4026-BA5D-D96693D4567F}" type="presParOf" srcId="{600C0C0B-240C-4C84-BA71-34FB801A9D54}" destId="{C8FCCF7A-4D3D-4559-97A4-419F534D1D25}" srcOrd="2" destOrd="0" presId="urn:microsoft.com/office/officeart/2005/8/layout/vList2"/>
    <dgm:cxn modelId="{982715A4-3D0E-4D5F-8F51-97CCAB14E87A}" type="presParOf" srcId="{600C0C0B-240C-4C84-BA71-34FB801A9D54}" destId="{EC56EF73-16E3-48F4-AEF5-6CAF5604CE68}" srcOrd="3" destOrd="0" presId="urn:microsoft.com/office/officeart/2005/8/layout/vList2"/>
    <dgm:cxn modelId="{3846CA2E-6CC6-4580-9B68-394A64F89A48}" type="presParOf" srcId="{600C0C0B-240C-4C84-BA71-34FB801A9D54}" destId="{E3289D49-2821-4F8E-B465-5230B9BA0628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92D75C-DD6C-4558-832A-D632D0379612}">
      <dsp:nvSpPr>
        <dsp:cNvPr id="0" name=""/>
        <dsp:cNvSpPr/>
      </dsp:nvSpPr>
      <dsp:spPr>
        <a:xfrm>
          <a:off x="0" y="93543"/>
          <a:ext cx="6666833" cy="1722971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1.1. Ideea Generală a Proiectului</a:t>
          </a:r>
          <a:endParaRPr lang="en-US" sz="1700" kern="1200"/>
        </a:p>
      </dsp:txBody>
      <dsp:txXfrm>
        <a:off x="84109" y="177652"/>
        <a:ext cx="6498615" cy="1554753"/>
      </dsp:txXfrm>
    </dsp:sp>
    <dsp:sp modelId="{C8FCCF7A-4D3D-4559-97A4-419F534D1D25}">
      <dsp:nvSpPr>
        <dsp:cNvPr id="0" name=""/>
        <dsp:cNvSpPr/>
      </dsp:nvSpPr>
      <dsp:spPr>
        <a:xfrm>
          <a:off x="0" y="1865474"/>
          <a:ext cx="6666833" cy="1722971"/>
        </a:xfrm>
        <a:prstGeom prst="roundRect">
          <a:avLst/>
        </a:prstGeom>
        <a:gradFill rotWithShape="0">
          <a:gsLst>
            <a:gs pos="0">
              <a:schemeClr val="accent5">
                <a:hueOff val="-6076075"/>
                <a:satOff val="-413"/>
                <a:lumOff val="9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076075"/>
                <a:satOff val="-413"/>
                <a:lumOff val="9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076075"/>
                <a:satOff val="-413"/>
                <a:lumOff val="9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Producția Aditivă prin Topire Selectivă cu Laser (SLM) este o tehnologie revoluționară, permițând crearea de piese metalice cu geometrii imposibil de obținut prin metode clasice. Totuși, procesul este extrem de sensibil. O singură eroare—o fluctuație de putere, o impuritate în pulbere—poate crea un defect microscopic (ex: porozitate) care compromite integritatea întregii piese.</a:t>
          </a:r>
        </a:p>
      </dsp:txBody>
      <dsp:txXfrm>
        <a:off x="84109" y="1949583"/>
        <a:ext cx="6498615" cy="1554753"/>
      </dsp:txXfrm>
    </dsp:sp>
    <dsp:sp modelId="{E3289D49-2821-4F8E-B465-5230B9BA0628}">
      <dsp:nvSpPr>
        <dsp:cNvPr id="0" name=""/>
        <dsp:cNvSpPr/>
      </dsp:nvSpPr>
      <dsp:spPr>
        <a:xfrm>
          <a:off x="0" y="3637405"/>
          <a:ext cx="6666833" cy="1722971"/>
        </a:xfrm>
        <a:prstGeom prst="roundRect">
          <a:avLst/>
        </a:prstGeom>
        <a:gradFill rotWithShape="0">
          <a:gsLst>
            <a:gs pos="0">
              <a:schemeClr val="accent5">
                <a:hueOff val="-12152150"/>
                <a:satOff val="-826"/>
                <a:lumOff val="19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2152150"/>
                <a:satOff val="-826"/>
                <a:lumOff val="19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2152150"/>
                <a:satOff val="-826"/>
                <a:lumOff val="19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Ideea generală</a:t>
          </a:r>
          <a:r>
            <a:rPr lang="en-US" sz="1700" kern="1200"/>
            <a:t> este de a dezvolta un sistem de "control al calității în timp real". Vom folosi o </a:t>
          </a:r>
          <a:r>
            <a:rPr lang="en-US" sz="1700" b="1" kern="1200"/>
            <a:t>Rețea Neuronală Convoluțională (CNN)</a:t>
          </a:r>
          <a:r>
            <a:rPr lang="en-US" sz="1700" kern="1200"/>
            <a:t>, un tip de AI specializat în interpretarea imaginilor, pentru a "privi" procesul de topire și a detecta aceste anomalii </a:t>
          </a:r>
          <a:r>
            <a:rPr lang="en-US" sz="1700" i="1" kern="1200"/>
            <a:t>în secunda în care apar</a:t>
          </a:r>
          <a:r>
            <a:rPr lang="en-US" sz="1700" kern="1200"/>
            <a:t>.</a:t>
          </a:r>
        </a:p>
      </dsp:txBody>
      <dsp:txXfrm>
        <a:off x="84109" y="3721514"/>
        <a:ext cx="6498615" cy="155475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226400" y="1715933"/>
            <a:ext cx="7739200" cy="264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794600" y="4466600"/>
            <a:ext cx="6602800" cy="528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102401" y="-752871"/>
            <a:ext cx="12802841" cy="8492400"/>
            <a:chOff x="-76801" y="-564653"/>
            <a:chExt cx="9602131" cy="6369300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3113093" y="4530482"/>
              <a:ext cx="1110073" cy="1274165"/>
              <a:chOff x="6646350" y="4133672"/>
              <a:chExt cx="827363" cy="949664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 rot="5400000">
              <a:off x="7452490" y="3634920"/>
              <a:ext cx="1507004" cy="1320123"/>
              <a:chOff x="5284025" y="550294"/>
              <a:chExt cx="755807" cy="662081"/>
            </a:xfrm>
          </p:grpSpPr>
          <p:sp>
            <p:nvSpPr>
              <p:cNvPr id="19" name="Google Shape;19;p2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2" name="Google Shape;22;p2"/>
            <p:cNvGrpSpPr/>
            <p:nvPr/>
          </p:nvGrpSpPr>
          <p:grpSpPr>
            <a:xfrm>
              <a:off x="-76801" y="1976791"/>
              <a:ext cx="1669779" cy="3163729"/>
              <a:chOff x="-601" y="1976791"/>
              <a:chExt cx="1669779" cy="3163729"/>
            </a:xfrm>
          </p:grpSpPr>
          <p:grpSp>
            <p:nvGrpSpPr>
              <p:cNvPr id="23" name="Google Shape;23;p2"/>
              <p:cNvGrpSpPr/>
              <p:nvPr/>
            </p:nvGrpSpPr>
            <p:grpSpPr>
              <a:xfrm>
                <a:off x="12" y="3866355"/>
                <a:ext cx="1110073" cy="1274165"/>
                <a:chOff x="6646350" y="4133672"/>
                <a:chExt cx="827363" cy="949664"/>
              </a:xfrm>
            </p:grpSpPr>
            <p:sp>
              <p:nvSpPr>
                <p:cNvPr id="24" name="Google Shape;24;p2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5" name="Google Shape;25;p2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26" name="Google Shape;26;p2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7" name="Google Shape;27;p2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8" name="Google Shape;28;p2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9" name="Google Shape;29;p2"/>
              <p:cNvGrpSpPr/>
              <p:nvPr/>
            </p:nvGrpSpPr>
            <p:grpSpPr>
              <a:xfrm>
                <a:off x="559105" y="2926519"/>
                <a:ext cx="1110073" cy="1274165"/>
                <a:chOff x="6646350" y="4133672"/>
                <a:chExt cx="827363" cy="949664"/>
              </a:xfrm>
            </p:grpSpPr>
            <p:sp>
              <p:nvSpPr>
                <p:cNvPr id="30" name="Google Shape;30;p2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1" name="Google Shape;31;p2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2" name="Google Shape;32;p2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3" name="Google Shape;33;p2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" name="Google Shape;34;p2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35" name="Google Shape;35;p2"/>
              <p:cNvGrpSpPr/>
              <p:nvPr/>
            </p:nvGrpSpPr>
            <p:grpSpPr>
              <a:xfrm>
                <a:off x="-601" y="1976791"/>
                <a:ext cx="1110073" cy="1274165"/>
                <a:chOff x="6646350" y="4133672"/>
                <a:chExt cx="827363" cy="949664"/>
              </a:xfrm>
            </p:grpSpPr>
            <p:sp>
              <p:nvSpPr>
                <p:cNvPr id="36" name="Google Shape;36;p2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7" name="Google Shape;37;p2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/>
                <a:lstStyle/>
                <a:p>
                  <a:endParaRPr lang="en-US"/>
                </a:p>
              </p:txBody>
            </p:sp>
            <p:sp>
              <p:nvSpPr>
                <p:cNvPr id="38" name="Google Shape;38;p2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9" name="Google Shape;39;p2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68000">
                      <a:schemeClr val="accent5"/>
                    </a:gs>
                    <a:gs pos="100000">
                      <a:schemeClr val="accent5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0" name="Google Shape;40;p2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41" name="Google Shape;41;p2"/>
            <p:cNvGrpSpPr/>
            <p:nvPr/>
          </p:nvGrpSpPr>
          <p:grpSpPr>
            <a:xfrm>
              <a:off x="279243" y="376000"/>
              <a:ext cx="1110073" cy="1274165"/>
              <a:chOff x="6646350" y="4133672"/>
              <a:chExt cx="827363" cy="949664"/>
            </a:xfrm>
          </p:grpSpPr>
          <p:sp>
            <p:nvSpPr>
              <p:cNvPr id="42" name="Google Shape;42;p2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7" name="Google Shape;47;p2"/>
            <p:cNvGrpSpPr/>
            <p:nvPr/>
          </p:nvGrpSpPr>
          <p:grpSpPr>
            <a:xfrm>
              <a:off x="5459200" y="-564653"/>
              <a:ext cx="4066130" cy="2865861"/>
              <a:chOff x="5078200" y="-564653"/>
              <a:chExt cx="4066130" cy="2865861"/>
            </a:xfrm>
          </p:grpSpPr>
          <p:sp>
            <p:nvSpPr>
              <p:cNvPr id="48" name="Google Shape;48;p2"/>
              <p:cNvSpPr/>
              <p:nvPr/>
            </p:nvSpPr>
            <p:spPr>
              <a:xfrm rot="10800000" flipH="1">
                <a:off x="7918588" y="1450467"/>
                <a:ext cx="6265" cy="6139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94" extrusionOk="0">
                    <a:moveTo>
                      <a:pt x="0" y="194"/>
                    </a:moveTo>
                    <a:lnTo>
                      <a:pt x="198" y="78"/>
                    </a:lnTo>
                    <a:lnTo>
                      <a:pt x="198" y="58"/>
                    </a:lnTo>
                    <a:lnTo>
                      <a:pt x="97" y="0"/>
                    </a:lnTo>
                    <a:lnTo>
                      <a:pt x="0" y="5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5400000" flipH="1">
                <a:off x="6266945" y="-355031"/>
                <a:ext cx="1141169" cy="1317738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50" name="Google Shape;50;p2"/>
              <p:cNvGrpSpPr/>
              <p:nvPr/>
            </p:nvGrpSpPr>
            <p:grpSpPr>
              <a:xfrm rot="-5400000">
                <a:off x="5009372" y="-495814"/>
                <a:ext cx="1110054" cy="972398"/>
                <a:chOff x="5408259" y="567279"/>
                <a:chExt cx="755807" cy="662081"/>
              </a:xfrm>
            </p:grpSpPr>
            <p:sp>
              <p:nvSpPr>
                <p:cNvPr id="51" name="Google Shape;51;p2"/>
                <p:cNvSpPr/>
                <p:nvPr/>
              </p:nvSpPr>
              <p:spPr>
                <a:xfrm rot="10800000" flipH="1">
                  <a:off x="5408259" y="567279"/>
                  <a:ext cx="755807" cy="662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00" h="16378" extrusionOk="0">
                      <a:moveTo>
                        <a:pt x="9341" y="1"/>
                      </a:moveTo>
                      <a:cubicBezTo>
                        <a:pt x="7952" y="1"/>
                        <a:pt x="6544" y="355"/>
                        <a:pt x="5254" y="1100"/>
                      </a:cubicBezTo>
                      <a:cubicBezTo>
                        <a:pt x="1345" y="3355"/>
                        <a:pt x="0" y="8372"/>
                        <a:pt x="2259" y="12282"/>
                      </a:cubicBezTo>
                      <a:cubicBezTo>
                        <a:pt x="3777" y="14910"/>
                        <a:pt x="6530" y="16378"/>
                        <a:pt x="9360" y="16378"/>
                      </a:cubicBezTo>
                      <a:cubicBezTo>
                        <a:pt x="10748" y="16378"/>
                        <a:pt x="12156" y="16024"/>
                        <a:pt x="13445" y="15281"/>
                      </a:cubicBezTo>
                      <a:cubicBezTo>
                        <a:pt x="17355" y="13022"/>
                        <a:pt x="18699" y="8004"/>
                        <a:pt x="16440" y="4095"/>
                      </a:cubicBezTo>
                      <a:cubicBezTo>
                        <a:pt x="14923" y="1470"/>
                        <a:pt x="12171" y="1"/>
                        <a:pt x="934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2" name="Google Shape;52;p2"/>
                <p:cNvSpPr/>
                <p:nvPr/>
              </p:nvSpPr>
              <p:spPr>
                <a:xfrm>
                  <a:off x="5455259" y="567423"/>
                  <a:ext cx="661800" cy="661800"/>
                </a:xfrm>
                <a:prstGeom prst="pie">
                  <a:avLst>
                    <a:gd name="adj1" fmla="val 0"/>
                    <a:gd name="adj2" fmla="val 16200000"/>
                  </a:avLst>
                </a:pr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3" name="Google Shape;53;p2"/>
                <p:cNvSpPr/>
                <p:nvPr/>
              </p:nvSpPr>
              <p:spPr>
                <a:xfrm>
                  <a:off x="5455259" y="567410"/>
                  <a:ext cx="661800" cy="661800"/>
                </a:xfrm>
                <a:prstGeom prst="pie">
                  <a:avLst>
                    <a:gd name="adj1" fmla="val 0"/>
                    <a:gd name="adj2" fmla="val 8494917"/>
                  </a:avLst>
                </a:pr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54" name="Google Shape;54;p2"/>
              <p:cNvGrpSpPr/>
              <p:nvPr/>
            </p:nvGrpSpPr>
            <p:grpSpPr>
              <a:xfrm rot="10800000">
                <a:off x="7496402" y="874414"/>
                <a:ext cx="1647928" cy="1426794"/>
                <a:chOff x="0" y="3178200"/>
                <a:chExt cx="1408004" cy="1219065"/>
              </a:xfrm>
            </p:grpSpPr>
            <p:grpSp>
              <p:nvGrpSpPr>
                <p:cNvPr id="55" name="Google Shape;55;p2"/>
                <p:cNvGrpSpPr/>
                <p:nvPr/>
              </p:nvGrpSpPr>
              <p:grpSpPr>
                <a:xfrm>
                  <a:off x="0" y="3178200"/>
                  <a:ext cx="1408004" cy="1219065"/>
                  <a:chOff x="-1479143" y="3104800"/>
                  <a:chExt cx="1213065" cy="1050375"/>
                </a:xfrm>
              </p:grpSpPr>
              <p:sp>
                <p:nvSpPr>
                  <p:cNvPr id="56" name="Google Shape;56;p2"/>
                  <p:cNvSpPr/>
                  <p:nvPr/>
                </p:nvSpPr>
                <p:spPr>
                  <a:xfrm rot="-5400000" flipH="1">
                    <a:off x="-1299459" y="3792590"/>
                    <a:ext cx="130728" cy="1103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2" h="4155" extrusionOk="0">
                        <a:moveTo>
                          <a:pt x="4922" y="0"/>
                        </a:moveTo>
                        <a:cubicBezTo>
                          <a:pt x="3190" y="1271"/>
                          <a:pt x="1547" y="2658"/>
                          <a:pt x="1" y="4154"/>
                        </a:cubicBezTo>
                        <a:cubicBezTo>
                          <a:pt x="1562" y="2678"/>
                          <a:pt x="3205" y="1291"/>
                          <a:pt x="4922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7" name="Google Shape;57;p2"/>
                  <p:cNvSpPr/>
                  <p:nvPr/>
                </p:nvSpPr>
                <p:spPr>
                  <a:xfrm>
                    <a:off x="-1464730" y="3117126"/>
                    <a:ext cx="1185900" cy="1025700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8" name="Google Shape;58;p2"/>
                  <p:cNvSpPr/>
                  <p:nvPr/>
                </p:nvSpPr>
                <p:spPr>
                  <a:xfrm rot="-5400000" flipH="1">
                    <a:off x="-982305" y="3438920"/>
                    <a:ext cx="908113" cy="5243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91" h="19738" extrusionOk="0">
                        <a:moveTo>
                          <a:pt x="1" y="0"/>
                        </a:moveTo>
                        <a:lnTo>
                          <a:pt x="1" y="0"/>
                        </a:lnTo>
                        <a:lnTo>
                          <a:pt x="34190" y="19738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59" name="Google Shape;59;p2"/>
                  <p:cNvSpPr/>
                  <p:nvPr/>
                </p:nvSpPr>
                <p:spPr>
                  <a:xfrm rot="-5400000" flipH="1">
                    <a:off x="-1617226" y="3242882"/>
                    <a:ext cx="1050342" cy="774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546" h="29028" extrusionOk="0">
                        <a:moveTo>
                          <a:pt x="39545" y="0"/>
                        </a:moveTo>
                        <a:lnTo>
                          <a:pt x="1" y="22833"/>
                        </a:lnTo>
                        <a:lnTo>
                          <a:pt x="2876" y="24496"/>
                        </a:lnTo>
                        <a:cubicBezTo>
                          <a:pt x="9288" y="27855"/>
                          <a:pt x="14703" y="29027"/>
                          <a:pt x="19140" y="29027"/>
                        </a:cubicBezTo>
                        <a:cubicBezTo>
                          <a:pt x="21929" y="29027"/>
                          <a:pt x="24332" y="28564"/>
                          <a:pt x="26352" y="27890"/>
                        </a:cubicBezTo>
                        <a:cubicBezTo>
                          <a:pt x="26275" y="27704"/>
                          <a:pt x="24779" y="24027"/>
                          <a:pt x="25829" y="18657"/>
                        </a:cubicBezTo>
                        <a:lnTo>
                          <a:pt x="25756" y="18657"/>
                        </a:lnTo>
                        <a:cubicBezTo>
                          <a:pt x="25756" y="13550"/>
                          <a:pt x="30235" y="8203"/>
                          <a:pt x="34086" y="4549"/>
                        </a:cubicBezTo>
                        <a:cubicBezTo>
                          <a:pt x="35632" y="3053"/>
                          <a:pt x="37275" y="1666"/>
                          <a:pt x="39007" y="395"/>
                        </a:cubicBezTo>
                        <a:cubicBezTo>
                          <a:pt x="39351" y="140"/>
                          <a:pt x="39545" y="0"/>
                          <a:pt x="39545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9000">
                        <a:schemeClr val="accent2"/>
                      </a:gs>
                      <a:gs pos="100000">
                        <a:schemeClr val="accent5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0" name="Google Shape;60;p2"/>
                  <p:cNvSpPr/>
                  <p:nvPr/>
                </p:nvSpPr>
                <p:spPr>
                  <a:xfrm rot="-5400000" flipH="1">
                    <a:off x="-1159882" y="3469624"/>
                    <a:ext cx="366289" cy="1004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91" h="37472" extrusionOk="0">
                        <a:moveTo>
                          <a:pt x="13790" y="0"/>
                        </a:moveTo>
                        <a:cubicBezTo>
                          <a:pt x="13608" y="132"/>
                          <a:pt x="13430" y="264"/>
                          <a:pt x="13252" y="395"/>
                        </a:cubicBezTo>
                        <a:cubicBezTo>
                          <a:pt x="11535" y="1686"/>
                          <a:pt x="9892" y="3073"/>
                          <a:pt x="8331" y="4549"/>
                        </a:cubicBezTo>
                        <a:cubicBezTo>
                          <a:pt x="4480" y="8203"/>
                          <a:pt x="1" y="13550"/>
                          <a:pt x="1" y="18657"/>
                        </a:cubicBezTo>
                        <a:lnTo>
                          <a:pt x="74" y="18657"/>
                        </a:lnTo>
                        <a:cubicBezTo>
                          <a:pt x="109" y="18655"/>
                          <a:pt x="157" y="18655"/>
                          <a:pt x="216" y="18655"/>
                        </a:cubicBezTo>
                        <a:cubicBezTo>
                          <a:pt x="1184" y="18655"/>
                          <a:pt x="5224" y="18907"/>
                          <a:pt x="8672" y="22768"/>
                        </a:cubicBezTo>
                        <a:cubicBezTo>
                          <a:pt x="12221" y="25720"/>
                          <a:pt x="13430" y="32167"/>
                          <a:pt x="13790" y="37472"/>
                        </a:cubicBezTo>
                        <a:lnTo>
                          <a:pt x="1379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9000">
                        <a:schemeClr val="accent2"/>
                      </a:gs>
                      <a:gs pos="100000">
                        <a:schemeClr val="accent5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61" name="Google Shape;61;p2"/>
                  <p:cNvSpPr/>
                  <p:nvPr/>
                </p:nvSpPr>
                <p:spPr>
                  <a:xfrm rot="-5400000" flipH="1">
                    <a:off x="-1057243" y="3363983"/>
                    <a:ext cx="973982" cy="6083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71" h="22900" extrusionOk="0">
                        <a:moveTo>
                          <a:pt x="31548" y="1"/>
                        </a:moveTo>
                        <a:cubicBezTo>
                          <a:pt x="31548" y="1"/>
                          <a:pt x="28886" y="3321"/>
                          <a:pt x="23477" y="5127"/>
                        </a:cubicBezTo>
                        <a:cubicBezTo>
                          <a:pt x="21457" y="5801"/>
                          <a:pt x="19054" y="6264"/>
                          <a:pt x="16265" y="6264"/>
                        </a:cubicBezTo>
                        <a:cubicBezTo>
                          <a:pt x="11828" y="6264"/>
                          <a:pt x="6413" y="5092"/>
                          <a:pt x="1" y="1733"/>
                        </a:cubicBezTo>
                        <a:lnTo>
                          <a:pt x="1" y="1733"/>
                        </a:lnTo>
                        <a:lnTo>
                          <a:pt x="2481" y="3162"/>
                        </a:lnTo>
                        <a:lnTo>
                          <a:pt x="36670" y="22900"/>
                        </a:lnTo>
                        <a:lnTo>
                          <a:pt x="36670" y="14709"/>
                        </a:lnTo>
                        <a:cubicBezTo>
                          <a:pt x="36310" y="9404"/>
                          <a:pt x="35101" y="2957"/>
                          <a:pt x="31552" y="5"/>
                        </a:cubicBezTo>
                        <a:lnTo>
                          <a:pt x="31548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62000">
                        <a:schemeClr val="accent1"/>
                      </a:gs>
                      <a:gs pos="100000">
                        <a:schemeClr val="accent5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sp>
              <p:nvSpPr>
                <p:cNvPr id="62" name="Google Shape;62;p2"/>
                <p:cNvSpPr/>
                <p:nvPr/>
              </p:nvSpPr>
              <p:spPr>
                <a:xfrm rot="-5400000" flipH="1">
                  <a:off x="568148" y="3946427"/>
                  <a:ext cx="300198" cy="2874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8" h="9236" extrusionOk="0">
                      <a:moveTo>
                        <a:pt x="1192" y="1"/>
                      </a:moveTo>
                      <a:cubicBezTo>
                        <a:pt x="1133" y="1"/>
                        <a:pt x="1085" y="1"/>
                        <a:pt x="1050" y="3"/>
                      </a:cubicBezTo>
                      <a:cubicBezTo>
                        <a:pt x="0" y="5373"/>
                        <a:pt x="1496" y="9050"/>
                        <a:pt x="1573" y="9236"/>
                      </a:cubicBezTo>
                      <a:cubicBezTo>
                        <a:pt x="6978" y="7430"/>
                        <a:pt x="9644" y="4110"/>
                        <a:pt x="9644" y="4110"/>
                      </a:cubicBezTo>
                      <a:lnTo>
                        <a:pt x="9648" y="4114"/>
                      </a:lnTo>
                      <a:cubicBezTo>
                        <a:pt x="6200" y="253"/>
                        <a:pt x="2160" y="1"/>
                        <a:pt x="11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63" name="Google Shape;63;p2"/>
              <p:cNvGrpSpPr/>
              <p:nvPr/>
            </p:nvGrpSpPr>
            <p:grpSpPr>
              <a:xfrm rot="5400000">
                <a:off x="7650942" y="-481639"/>
                <a:ext cx="1338837" cy="1172810"/>
                <a:chOff x="5284025" y="550294"/>
                <a:chExt cx="755807" cy="662081"/>
              </a:xfrm>
            </p:grpSpPr>
            <p:sp>
              <p:nvSpPr>
                <p:cNvPr id="64" name="Google Shape;64;p2"/>
                <p:cNvSpPr/>
                <p:nvPr/>
              </p:nvSpPr>
              <p:spPr>
                <a:xfrm rot="10800000" flipH="1">
                  <a:off x="5284025" y="550294"/>
                  <a:ext cx="755807" cy="662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00" h="16378" extrusionOk="0">
                      <a:moveTo>
                        <a:pt x="9341" y="1"/>
                      </a:moveTo>
                      <a:cubicBezTo>
                        <a:pt x="7952" y="1"/>
                        <a:pt x="6544" y="355"/>
                        <a:pt x="5254" y="1100"/>
                      </a:cubicBezTo>
                      <a:cubicBezTo>
                        <a:pt x="1345" y="3355"/>
                        <a:pt x="0" y="8372"/>
                        <a:pt x="2259" y="12282"/>
                      </a:cubicBezTo>
                      <a:cubicBezTo>
                        <a:pt x="3777" y="14910"/>
                        <a:pt x="6530" y="16378"/>
                        <a:pt x="9360" y="16378"/>
                      </a:cubicBezTo>
                      <a:cubicBezTo>
                        <a:pt x="10748" y="16378"/>
                        <a:pt x="12156" y="16024"/>
                        <a:pt x="13445" y="15281"/>
                      </a:cubicBezTo>
                      <a:cubicBezTo>
                        <a:pt x="17355" y="13022"/>
                        <a:pt x="18699" y="8004"/>
                        <a:pt x="16440" y="4095"/>
                      </a:cubicBezTo>
                      <a:cubicBezTo>
                        <a:pt x="14923" y="1470"/>
                        <a:pt x="12171" y="1"/>
                        <a:pt x="93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5" name="Google Shape;65;p2"/>
                <p:cNvSpPr/>
                <p:nvPr/>
              </p:nvSpPr>
              <p:spPr>
                <a:xfrm>
                  <a:off x="5331025" y="550438"/>
                  <a:ext cx="661800" cy="661800"/>
                </a:xfrm>
                <a:prstGeom prst="pie">
                  <a:avLst>
                    <a:gd name="adj1" fmla="val 0"/>
                    <a:gd name="adj2" fmla="val 16200000"/>
                  </a:avLst>
                </a:prstGeom>
                <a:gradFill>
                  <a:gsLst>
                    <a:gs pos="0">
                      <a:schemeClr val="dk2"/>
                    </a:gs>
                    <a:gs pos="50000">
                      <a:schemeClr val="accent2"/>
                    </a:gs>
                    <a:gs pos="100000">
                      <a:schemeClr val="accent3"/>
                    </a:gs>
                  </a:gsLst>
                  <a:lin ang="1619866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6" name="Google Shape;66;p2"/>
                <p:cNvSpPr/>
                <p:nvPr/>
              </p:nvSpPr>
              <p:spPr>
                <a:xfrm>
                  <a:off x="5331025" y="550425"/>
                  <a:ext cx="661800" cy="661800"/>
                </a:xfrm>
                <a:prstGeom prst="pie">
                  <a:avLst>
                    <a:gd name="adj1" fmla="val 0"/>
                    <a:gd name="adj2" fmla="val 8494917"/>
                  </a:avLst>
                </a:prstGeom>
                <a:gradFill>
                  <a:gsLst>
                    <a:gs pos="0">
                      <a:srgbClr val="8360C3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67" name="Google Shape;67;p2"/>
            <p:cNvGrpSpPr/>
            <p:nvPr/>
          </p:nvGrpSpPr>
          <p:grpSpPr>
            <a:xfrm>
              <a:off x="2095947" y="-278102"/>
              <a:ext cx="1110073" cy="1274165"/>
              <a:chOff x="6646350" y="4133672"/>
              <a:chExt cx="827363" cy="949664"/>
            </a:xfrm>
          </p:grpSpPr>
          <p:sp>
            <p:nvSpPr>
              <p:cNvPr id="68" name="Google Shape;68;p2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  <p:txBody>
              <a:bodyPr/>
              <a:lstStyle/>
              <a:p>
                <a:endParaRPr lang="en-US"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7835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lt1"/>
        </a:soli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1"/>
          <p:cNvSpPr txBox="1">
            <a:spLocks noGrp="1"/>
          </p:cNvSpPr>
          <p:nvPr>
            <p:ph type="title" hasCustomPrompt="1"/>
          </p:nvPr>
        </p:nvSpPr>
        <p:spPr>
          <a:xfrm>
            <a:off x="1669800" y="2077967"/>
            <a:ext cx="8852400" cy="201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3333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531" name="Google Shape;531;p11"/>
          <p:cNvSpPr txBox="1">
            <a:spLocks noGrp="1"/>
          </p:cNvSpPr>
          <p:nvPr>
            <p:ph type="subTitle" idx="1"/>
          </p:nvPr>
        </p:nvSpPr>
        <p:spPr>
          <a:xfrm>
            <a:off x="1669800" y="4092833"/>
            <a:ext cx="8852400" cy="66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532" name="Google Shape;532;p11"/>
          <p:cNvGrpSpPr/>
          <p:nvPr/>
        </p:nvGrpSpPr>
        <p:grpSpPr>
          <a:xfrm>
            <a:off x="-911358" y="-1460857"/>
            <a:ext cx="13310899" cy="9021492"/>
            <a:chOff x="-683518" y="-1095643"/>
            <a:chExt cx="9983174" cy="6766119"/>
          </a:xfrm>
        </p:grpSpPr>
        <p:grpSp>
          <p:nvGrpSpPr>
            <p:cNvPr id="533" name="Google Shape;533;p11"/>
            <p:cNvGrpSpPr/>
            <p:nvPr/>
          </p:nvGrpSpPr>
          <p:grpSpPr>
            <a:xfrm>
              <a:off x="8171630" y="409263"/>
              <a:ext cx="1128026" cy="1294592"/>
              <a:chOff x="7699256" y="390244"/>
              <a:chExt cx="850634" cy="976240"/>
            </a:xfrm>
          </p:grpSpPr>
          <p:sp>
            <p:nvSpPr>
              <p:cNvPr id="534" name="Google Shape;534;p11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535" name="Google Shape;535;p11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536" name="Google Shape;536;p11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7" name="Google Shape;537;p11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38" name="Google Shape;538;p11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39" name="Google Shape;539;p11"/>
            <p:cNvGrpSpPr/>
            <p:nvPr/>
          </p:nvGrpSpPr>
          <p:grpSpPr>
            <a:xfrm rot="10800000">
              <a:off x="1819423" y="4121137"/>
              <a:ext cx="1540260" cy="1349387"/>
              <a:chOff x="5284025" y="550294"/>
              <a:chExt cx="755807" cy="662081"/>
            </a:xfrm>
          </p:grpSpPr>
          <p:sp>
            <p:nvSpPr>
              <p:cNvPr id="540" name="Google Shape;540;p11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1" name="Google Shape;541;p11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2" name="Google Shape;542;p11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43" name="Google Shape;543;p11"/>
            <p:cNvGrpSpPr/>
            <p:nvPr/>
          </p:nvGrpSpPr>
          <p:grpSpPr>
            <a:xfrm>
              <a:off x="-62696" y="1998004"/>
              <a:ext cx="831434" cy="1635406"/>
              <a:chOff x="-182192" y="1088108"/>
              <a:chExt cx="897295" cy="1764953"/>
            </a:xfrm>
          </p:grpSpPr>
          <p:sp>
            <p:nvSpPr>
              <p:cNvPr id="544" name="Google Shape;544;p11"/>
              <p:cNvSpPr/>
              <p:nvPr/>
            </p:nvSpPr>
            <p:spPr>
              <a:xfrm flipH="1">
                <a:off x="-182192" y="1088108"/>
                <a:ext cx="897295" cy="887349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384" extrusionOk="0">
                    <a:moveTo>
                      <a:pt x="14546" y="1"/>
                    </a:moveTo>
                    <a:lnTo>
                      <a:pt x="1" y="8397"/>
                    </a:lnTo>
                    <a:cubicBezTo>
                      <a:pt x="2271" y="11563"/>
                      <a:pt x="5697" y="13713"/>
                      <a:pt x="9536" y="14383"/>
                    </a:cubicBezTo>
                    <a:cubicBezTo>
                      <a:pt x="10377" y="14236"/>
                      <a:pt x="11231" y="14163"/>
                      <a:pt x="12085" y="14163"/>
                    </a:cubicBezTo>
                    <a:cubicBezTo>
                      <a:pt x="12509" y="14163"/>
                      <a:pt x="12933" y="14181"/>
                      <a:pt x="13357" y="14217"/>
                    </a:cubicBezTo>
                    <a:cubicBezTo>
                      <a:pt x="13760" y="14252"/>
                      <a:pt x="14155" y="14302"/>
                      <a:pt x="14546" y="14364"/>
                    </a:cubicBezTo>
                    <a:lnTo>
                      <a:pt x="1454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45" name="Google Shape;545;p11"/>
              <p:cNvSpPr/>
              <p:nvPr/>
            </p:nvSpPr>
            <p:spPr>
              <a:xfrm flipH="1">
                <a:off x="-182192" y="1951832"/>
                <a:ext cx="897295" cy="901229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609" extrusionOk="0">
                    <a:moveTo>
                      <a:pt x="12081" y="1"/>
                    </a:moveTo>
                    <a:cubicBezTo>
                      <a:pt x="7315" y="1"/>
                      <a:pt x="2805" y="2294"/>
                      <a:pt x="1" y="6209"/>
                    </a:cubicBezTo>
                    <a:lnTo>
                      <a:pt x="14546" y="14609"/>
                    </a:lnTo>
                    <a:lnTo>
                      <a:pt x="14546" y="203"/>
                    </a:lnTo>
                    <a:cubicBezTo>
                      <a:pt x="14155" y="141"/>
                      <a:pt x="13760" y="91"/>
                      <a:pt x="13357" y="56"/>
                    </a:cubicBezTo>
                    <a:cubicBezTo>
                      <a:pt x="12930" y="19"/>
                      <a:pt x="12505" y="1"/>
                      <a:pt x="120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46" name="Google Shape;546;p11"/>
            <p:cNvGrpSpPr/>
            <p:nvPr/>
          </p:nvGrpSpPr>
          <p:grpSpPr>
            <a:xfrm rot="3411271" flipH="1">
              <a:off x="-434641" y="3676535"/>
              <a:ext cx="1832473" cy="1586339"/>
              <a:chOff x="0" y="3178200"/>
              <a:chExt cx="1408004" cy="1219065"/>
            </a:xfrm>
          </p:grpSpPr>
          <p:grpSp>
            <p:nvGrpSpPr>
              <p:cNvPr id="547" name="Google Shape;547;p11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548" name="Google Shape;548;p11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49" name="Google Shape;549;p11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50" name="Google Shape;550;p11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51" name="Google Shape;551;p11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52" name="Google Shape;552;p11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53" name="Google Shape;553;p11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554" name="Google Shape;554;p11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55" name="Google Shape;555;p11"/>
            <p:cNvGrpSpPr/>
            <p:nvPr/>
          </p:nvGrpSpPr>
          <p:grpSpPr>
            <a:xfrm rot="687440" flipH="1">
              <a:off x="-322451" y="-924311"/>
              <a:ext cx="1889027" cy="1635396"/>
              <a:chOff x="0" y="3178200"/>
              <a:chExt cx="1408004" cy="1219065"/>
            </a:xfrm>
          </p:grpSpPr>
          <p:grpSp>
            <p:nvGrpSpPr>
              <p:cNvPr id="556" name="Google Shape;556;p11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557" name="Google Shape;557;p11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58" name="Google Shape;558;p11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59" name="Google Shape;559;p11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60" name="Google Shape;560;p11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61" name="Google Shape;561;p11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62" name="Google Shape;562;p11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563" name="Google Shape;563;p11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64" name="Google Shape;564;p11"/>
            <p:cNvGrpSpPr/>
            <p:nvPr/>
          </p:nvGrpSpPr>
          <p:grpSpPr>
            <a:xfrm>
              <a:off x="7226360" y="3157813"/>
              <a:ext cx="1981997" cy="2157062"/>
              <a:chOff x="7210760" y="2978313"/>
              <a:chExt cx="1981997" cy="2157062"/>
            </a:xfrm>
          </p:grpSpPr>
          <p:sp>
            <p:nvSpPr>
              <p:cNvPr id="565" name="Google Shape;565;p11"/>
              <p:cNvSpPr/>
              <p:nvPr/>
            </p:nvSpPr>
            <p:spPr>
              <a:xfrm flipH="1">
                <a:off x="7216565" y="3807705"/>
                <a:ext cx="1156831" cy="1325758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566" name="Google Shape;566;p11"/>
              <p:cNvSpPr/>
              <p:nvPr/>
            </p:nvSpPr>
            <p:spPr>
              <a:xfrm flipH="1">
                <a:off x="7212148" y="4135641"/>
                <a:ext cx="591414" cy="668113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567" name="Google Shape;567;p11"/>
              <p:cNvSpPr/>
              <p:nvPr/>
            </p:nvSpPr>
            <p:spPr>
              <a:xfrm rot="10800000">
                <a:off x="7791695" y="4136771"/>
                <a:ext cx="581691" cy="99860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8" name="Google Shape;568;p11"/>
              <p:cNvSpPr/>
              <p:nvPr/>
            </p:nvSpPr>
            <p:spPr>
              <a:xfrm rot="10800000">
                <a:off x="7216812" y="4471669"/>
                <a:ext cx="574977" cy="663706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69" name="Google Shape;569;p11"/>
              <p:cNvSpPr/>
              <p:nvPr/>
            </p:nvSpPr>
            <p:spPr>
              <a:xfrm rot="10800000">
                <a:off x="7210760" y="3801083"/>
                <a:ext cx="1162448" cy="671486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570" name="Google Shape;570;p11"/>
              <p:cNvGrpSpPr/>
              <p:nvPr/>
            </p:nvGrpSpPr>
            <p:grpSpPr>
              <a:xfrm>
                <a:off x="8048679" y="2978313"/>
                <a:ext cx="1144078" cy="1313196"/>
                <a:chOff x="6646350" y="4133672"/>
                <a:chExt cx="827363" cy="949664"/>
              </a:xfrm>
            </p:grpSpPr>
            <p:sp>
              <p:nvSpPr>
                <p:cNvPr id="571" name="Google Shape;571;p11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</p:sp>
            <p:sp>
              <p:nvSpPr>
                <p:cNvPr id="572" name="Google Shape;572;p11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573" name="Google Shape;573;p11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74" name="Google Shape;574;p11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75" name="Google Shape;575;p11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576" name="Google Shape;576;p11"/>
            <p:cNvGrpSpPr/>
            <p:nvPr/>
          </p:nvGrpSpPr>
          <p:grpSpPr>
            <a:xfrm>
              <a:off x="6359618" y="-395607"/>
              <a:ext cx="1812004" cy="921334"/>
              <a:chOff x="6359618" y="-395607"/>
              <a:chExt cx="1812004" cy="921334"/>
            </a:xfrm>
          </p:grpSpPr>
          <p:sp>
            <p:nvSpPr>
              <p:cNvPr id="577" name="Google Shape;577;p11"/>
              <p:cNvSpPr/>
              <p:nvPr/>
            </p:nvSpPr>
            <p:spPr>
              <a:xfrm rot="5400000" flipH="1">
                <a:off x="7255449" y="-390445"/>
                <a:ext cx="921334" cy="911011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384" extrusionOk="0">
                    <a:moveTo>
                      <a:pt x="14546" y="1"/>
                    </a:moveTo>
                    <a:lnTo>
                      <a:pt x="1" y="8397"/>
                    </a:lnTo>
                    <a:cubicBezTo>
                      <a:pt x="2271" y="11563"/>
                      <a:pt x="5697" y="13713"/>
                      <a:pt x="9536" y="14383"/>
                    </a:cubicBezTo>
                    <a:cubicBezTo>
                      <a:pt x="10377" y="14236"/>
                      <a:pt x="11231" y="14163"/>
                      <a:pt x="12085" y="14163"/>
                    </a:cubicBezTo>
                    <a:cubicBezTo>
                      <a:pt x="12509" y="14163"/>
                      <a:pt x="12933" y="14181"/>
                      <a:pt x="13357" y="14217"/>
                    </a:cubicBezTo>
                    <a:cubicBezTo>
                      <a:pt x="13760" y="14252"/>
                      <a:pt x="14155" y="14302"/>
                      <a:pt x="14546" y="14364"/>
                    </a:cubicBezTo>
                    <a:lnTo>
                      <a:pt x="1454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78" name="Google Shape;578;p11"/>
              <p:cNvSpPr/>
              <p:nvPr/>
            </p:nvSpPr>
            <p:spPr>
              <a:xfrm rot="5400000" flipH="1">
                <a:off x="6361581" y="-397570"/>
                <a:ext cx="921334" cy="925261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609" extrusionOk="0">
                    <a:moveTo>
                      <a:pt x="12081" y="1"/>
                    </a:moveTo>
                    <a:cubicBezTo>
                      <a:pt x="7315" y="1"/>
                      <a:pt x="2805" y="2294"/>
                      <a:pt x="1" y="6209"/>
                    </a:cubicBezTo>
                    <a:lnTo>
                      <a:pt x="14546" y="14609"/>
                    </a:lnTo>
                    <a:lnTo>
                      <a:pt x="14546" y="203"/>
                    </a:lnTo>
                    <a:cubicBezTo>
                      <a:pt x="14155" y="141"/>
                      <a:pt x="13760" y="91"/>
                      <a:pt x="13357" y="56"/>
                    </a:cubicBezTo>
                    <a:cubicBezTo>
                      <a:pt x="12930" y="19"/>
                      <a:pt x="12505" y="1"/>
                      <a:pt x="120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79" name="Google Shape;579;p11"/>
            <p:cNvGrpSpPr/>
            <p:nvPr/>
          </p:nvGrpSpPr>
          <p:grpSpPr>
            <a:xfrm rot="5400000">
              <a:off x="4451791" y="-711269"/>
              <a:ext cx="1477679" cy="1294169"/>
              <a:chOff x="5284025" y="550294"/>
              <a:chExt cx="755807" cy="662081"/>
            </a:xfrm>
          </p:grpSpPr>
          <p:sp>
            <p:nvSpPr>
              <p:cNvPr id="580" name="Google Shape;580;p11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1" name="Google Shape;581;p11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82" name="Google Shape;582;p11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0392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05440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bg>
      <p:bgPr>
        <a:solidFill>
          <a:schemeClr val="l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13"/>
          <p:cNvSpPr txBox="1">
            <a:spLocks noGrp="1"/>
          </p:cNvSpPr>
          <p:nvPr>
            <p:ph type="title" hasCustomPrompt="1"/>
          </p:nvPr>
        </p:nvSpPr>
        <p:spPr>
          <a:xfrm>
            <a:off x="1863133" y="2244000"/>
            <a:ext cx="1300800" cy="1192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467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6" name="Google Shape;586;p13"/>
          <p:cNvSpPr txBox="1">
            <a:spLocks noGrp="1"/>
          </p:cNvSpPr>
          <p:nvPr>
            <p:ph type="subTitle" idx="1"/>
          </p:nvPr>
        </p:nvSpPr>
        <p:spPr>
          <a:xfrm>
            <a:off x="955917" y="4080168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7" name="Google Shape;587;p13"/>
          <p:cNvSpPr txBox="1">
            <a:spLocks noGrp="1"/>
          </p:cNvSpPr>
          <p:nvPr>
            <p:ph type="title" idx="2" hasCustomPrompt="1"/>
          </p:nvPr>
        </p:nvSpPr>
        <p:spPr>
          <a:xfrm>
            <a:off x="5444800" y="2244000"/>
            <a:ext cx="1300800" cy="1192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467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8" name="Google Shape;588;p13"/>
          <p:cNvSpPr txBox="1">
            <a:spLocks noGrp="1"/>
          </p:cNvSpPr>
          <p:nvPr>
            <p:ph type="subTitle" idx="3"/>
          </p:nvPr>
        </p:nvSpPr>
        <p:spPr>
          <a:xfrm>
            <a:off x="4537584" y="4080168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89" name="Google Shape;589;p13"/>
          <p:cNvSpPr txBox="1">
            <a:spLocks noGrp="1"/>
          </p:cNvSpPr>
          <p:nvPr>
            <p:ph type="title" idx="4" hasCustomPrompt="1"/>
          </p:nvPr>
        </p:nvSpPr>
        <p:spPr>
          <a:xfrm>
            <a:off x="9026467" y="2244000"/>
            <a:ext cx="1300800" cy="11924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467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90" name="Google Shape;590;p13"/>
          <p:cNvSpPr txBox="1">
            <a:spLocks noGrp="1"/>
          </p:cNvSpPr>
          <p:nvPr>
            <p:ph type="subTitle" idx="5"/>
          </p:nvPr>
        </p:nvSpPr>
        <p:spPr>
          <a:xfrm>
            <a:off x="8119251" y="4080168"/>
            <a:ext cx="3115200" cy="763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1" name="Google Shape;591;p13"/>
          <p:cNvSpPr txBox="1">
            <a:spLocks noGrp="1"/>
          </p:cNvSpPr>
          <p:nvPr>
            <p:ph type="subTitle" idx="6"/>
          </p:nvPr>
        </p:nvSpPr>
        <p:spPr>
          <a:xfrm>
            <a:off x="955917" y="3582884"/>
            <a:ext cx="3115200" cy="5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2" name="Google Shape;592;p13"/>
          <p:cNvSpPr txBox="1">
            <a:spLocks noGrp="1"/>
          </p:cNvSpPr>
          <p:nvPr>
            <p:ph type="subTitle" idx="7"/>
          </p:nvPr>
        </p:nvSpPr>
        <p:spPr>
          <a:xfrm>
            <a:off x="4537584" y="3582884"/>
            <a:ext cx="3115200" cy="5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3" name="Google Shape;593;p13"/>
          <p:cNvSpPr txBox="1">
            <a:spLocks noGrp="1"/>
          </p:cNvSpPr>
          <p:nvPr>
            <p:ph type="subTitle" idx="8"/>
          </p:nvPr>
        </p:nvSpPr>
        <p:spPr>
          <a:xfrm>
            <a:off x="8119251" y="3582884"/>
            <a:ext cx="3115200" cy="598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594" name="Google Shape;594;p13"/>
          <p:cNvSpPr txBox="1">
            <a:spLocks noGrp="1"/>
          </p:cNvSpPr>
          <p:nvPr>
            <p:ph type="title" idx="9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595" name="Google Shape;595;p13"/>
          <p:cNvGrpSpPr/>
          <p:nvPr/>
        </p:nvGrpSpPr>
        <p:grpSpPr>
          <a:xfrm>
            <a:off x="-768667" y="-1066229"/>
            <a:ext cx="13099488" cy="8815360"/>
            <a:chOff x="-576500" y="-799672"/>
            <a:chExt cx="9824616" cy="6611520"/>
          </a:xfrm>
        </p:grpSpPr>
        <p:grpSp>
          <p:nvGrpSpPr>
            <p:cNvPr id="596" name="Google Shape;596;p13"/>
            <p:cNvGrpSpPr/>
            <p:nvPr/>
          </p:nvGrpSpPr>
          <p:grpSpPr>
            <a:xfrm flipH="1">
              <a:off x="3257911" y="4248351"/>
              <a:ext cx="1161881" cy="1333349"/>
              <a:chOff x="7699256" y="390244"/>
              <a:chExt cx="850634" cy="976240"/>
            </a:xfrm>
          </p:grpSpPr>
          <p:sp>
            <p:nvSpPr>
              <p:cNvPr id="597" name="Google Shape;597;p13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598" name="Google Shape;598;p13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599" name="Google Shape;599;p13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0" name="Google Shape;600;p13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1" name="Google Shape;601;p13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02" name="Google Shape;602;p13"/>
            <p:cNvGrpSpPr/>
            <p:nvPr/>
          </p:nvGrpSpPr>
          <p:grpSpPr>
            <a:xfrm rot="10800000" flipH="1">
              <a:off x="6443778" y="4495367"/>
              <a:ext cx="1502847" cy="1316481"/>
              <a:chOff x="5284025" y="550294"/>
              <a:chExt cx="755807" cy="662081"/>
            </a:xfrm>
          </p:grpSpPr>
          <p:sp>
            <p:nvSpPr>
              <p:cNvPr id="603" name="Google Shape;603;p13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4" name="Google Shape;604;p13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05" name="Google Shape;605;p13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06" name="Google Shape;606;p13"/>
            <p:cNvGrpSpPr/>
            <p:nvPr/>
          </p:nvGrpSpPr>
          <p:grpSpPr>
            <a:xfrm rot="3599916">
              <a:off x="6487834" y="-466259"/>
              <a:ext cx="1539595" cy="1333021"/>
              <a:chOff x="8109322" y="253"/>
              <a:chExt cx="1034857" cy="896006"/>
            </a:xfrm>
          </p:grpSpPr>
          <p:sp>
            <p:nvSpPr>
              <p:cNvPr id="607" name="Google Shape;607;p13"/>
              <p:cNvSpPr/>
              <p:nvPr/>
            </p:nvSpPr>
            <p:spPr>
              <a:xfrm rot="5400000">
                <a:off x="8178747" y="-69173"/>
                <a:ext cx="896006" cy="1034857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608" name="Google Shape;608;p13"/>
              <p:cNvGrpSpPr/>
              <p:nvPr/>
            </p:nvGrpSpPr>
            <p:grpSpPr>
              <a:xfrm rot="10800000" flipH="1">
                <a:off x="8113006" y="253"/>
                <a:ext cx="1027510" cy="523107"/>
                <a:chOff x="7625173" y="1168019"/>
                <a:chExt cx="758870" cy="386342"/>
              </a:xfrm>
            </p:grpSpPr>
            <p:sp>
              <p:nvSpPr>
                <p:cNvPr id="609" name="Google Shape;609;p13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0" name="Google Shape;610;p13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611" name="Google Shape;611;p13"/>
            <p:cNvGrpSpPr/>
            <p:nvPr/>
          </p:nvGrpSpPr>
          <p:grpSpPr>
            <a:xfrm rot="10800000" flipH="1">
              <a:off x="5461122" y="-481423"/>
              <a:ext cx="1528667" cy="778247"/>
              <a:chOff x="7625173" y="1168019"/>
              <a:chExt cx="758870" cy="386342"/>
            </a:xfrm>
          </p:grpSpPr>
          <p:sp>
            <p:nvSpPr>
              <p:cNvPr id="612" name="Google Shape;612;p13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13" name="Google Shape;613;p13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14" name="Google Shape;614;p13"/>
            <p:cNvGrpSpPr/>
            <p:nvPr/>
          </p:nvGrpSpPr>
          <p:grpSpPr>
            <a:xfrm rot="-5400000">
              <a:off x="7674013" y="3640199"/>
              <a:ext cx="1575697" cy="1364256"/>
              <a:chOff x="0" y="3178200"/>
              <a:chExt cx="1408004" cy="1219065"/>
            </a:xfrm>
          </p:grpSpPr>
          <p:grpSp>
            <p:nvGrpSpPr>
              <p:cNvPr id="615" name="Google Shape;615;p13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616" name="Google Shape;616;p13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7" name="Google Shape;617;p13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8" name="Google Shape;618;p13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19" name="Google Shape;619;p13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0" name="Google Shape;620;p13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21" name="Google Shape;621;p13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622" name="Google Shape;622;p13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23" name="Google Shape;623;p13"/>
            <p:cNvGrpSpPr/>
            <p:nvPr/>
          </p:nvGrpSpPr>
          <p:grpSpPr>
            <a:xfrm rot="-5680924">
              <a:off x="8076261" y="-324871"/>
              <a:ext cx="1199084" cy="1050250"/>
              <a:chOff x="-140450" y="3235219"/>
              <a:chExt cx="755807" cy="662081"/>
            </a:xfrm>
          </p:grpSpPr>
          <p:sp>
            <p:nvSpPr>
              <p:cNvPr id="624" name="Google Shape;624;p13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5" name="Google Shape;625;p13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26" name="Google Shape;626;p13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27" name="Google Shape;627;p13"/>
            <p:cNvGrpSpPr/>
            <p:nvPr/>
          </p:nvGrpSpPr>
          <p:grpSpPr>
            <a:xfrm>
              <a:off x="-576500" y="3172167"/>
              <a:ext cx="1701381" cy="2300316"/>
              <a:chOff x="-413975" y="3348904"/>
              <a:chExt cx="1701381" cy="2300316"/>
            </a:xfrm>
          </p:grpSpPr>
          <p:grpSp>
            <p:nvGrpSpPr>
              <p:cNvPr id="628" name="Google Shape;628;p13"/>
              <p:cNvGrpSpPr/>
              <p:nvPr/>
            </p:nvGrpSpPr>
            <p:grpSpPr>
              <a:xfrm>
                <a:off x="-413975" y="3348904"/>
                <a:ext cx="1161851" cy="1333315"/>
                <a:chOff x="-413975" y="3348904"/>
                <a:chExt cx="1161851" cy="1333315"/>
              </a:xfrm>
            </p:grpSpPr>
            <p:sp>
              <p:nvSpPr>
                <p:cNvPr id="629" name="Google Shape;629;p13"/>
                <p:cNvSpPr/>
                <p:nvPr/>
              </p:nvSpPr>
              <p:spPr>
                <a:xfrm>
                  <a:off x="-413975" y="3355523"/>
                  <a:ext cx="1156008" cy="1324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630" name="Google Shape;630;p13"/>
                <p:cNvSpPr/>
                <p:nvPr/>
              </p:nvSpPr>
              <p:spPr>
                <a:xfrm rot="10800000" flipH="1">
                  <a:off x="-413788" y="3348904"/>
                  <a:ext cx="1161664" cy="670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1" name="Google Shape;631;p13"/>
                <p:cNvSpPr/>
                <p:nvPr/>
              </p:nvSpPr>
              <p:spPr>
                <a:xfrm rot="10800000" flipH="1">
                  <a:off x="-413966" y="3684345"/>
                  <a:ext cx="581299" cy="997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46000">
                      <a:schemeClr val="accent5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2" name="Google Shape;632;p13"/>
                <p:cNvSpPr/>
                <p:nvPr/>
              </p:nvSpPr>
              <p:spPr>
                <a:xfrm>
                  <a:off x="155477" y="3683218"/>
                  <a:ext cx="590993" cy="66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70000">
                      <a:schemeClr val="accent1"/>
                    </a:gs>
                    <a:gs pos="100000">
                      <a:srgbClr val="808E80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633" name="Google Shape;633;p13"/>
                <p:cNvSpPr/>
                <p:nvPr/>
              </p:nvSpPr>
              <p:spPr>
                <a:xfrm rot="10800000" flipH="1">
                  <a:off x="167241" y="4018999"/>
                  <a:ext cx="574589" cy="66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634" name="Google Shape;634;p13"/>
              <p:cNvGrpSpPr/>
              <p:nvPr/>
            </p:nvGrpSpPr>
            <p:grpSpPr>
              <a:xfrm>
                <a:off x="142790" y="4335278"/>
                <a:ext cx="1144616" cy="1313942"/>
                <a:chOff x="7651625" y="-330056"/>
                <a:chExt cx="1174206" cy="1347771"/>
              </a:xfrm>
            </p:grpSpPr>
            <p:sp>
              <p:nvSpPr>
                <p:cNvPr id="635" name="Google Shape;635;p13"/>
                <p:cNvSpPr/>
                <p:nvPr/>
              </p:nvSpPr>
              <p:spPr>
                <a:xfrm>
                  <a:off x="7651625" y="-323339"/>
                  <a:ext cx="1168356" cy="1339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636" name="Google Shape;636;p13"/>
                <p:cNvSpPr/>
                <p:nvPr/>
              </p:nvSpPr>
              <p:spPr>
                <a:xfrm rot="10800000" flipH="1">
                  <a:off x="7651634" y="9003"/>
                  <a:ext cx="587480" cy="1008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7" name="Google Shape;637;p13"/>
                <p:cNvSpPr/>
                <p:nvPr/>
              </p:nvSpPr>
              <p:spPr>
                <a:xfrm rot="10800000" flipH="1">
                  <a:off x="8239036" y="347291"/>
                  <a:ext cx="580699" cy="67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8" name="Google Shape;638;p13"/>
                <p:cNvSpPr/>
                <p:nvPr/>
              </p:nvSpPr>
              <p:spPr>
                <a:xfrm rot="10800000" flipH="1">
                  <a:off x="7651814" y="-330056"/>
                  <a:ext cx="1174017" cy="678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39" name="Google Shape;639;p13"/>
                <p:cNvSpPr/>
                <p:nvPr/>
              </p:nvSpPr>
              <p:spPr>
                <a:xfrm>
                  <a:off x="8227146" y="7903"/>
                  <a:ext cx="597306" cy="674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</p:sp>
          </p:grpSp>
        </p:grpSp>
        <p:grpSp>
          <p:nvGrpSpPr>
            <p:cNvPr id="640" name="Google Shape;640;p13"/>
            <p:cNvGrpSpPr/>
            <p:nvPr/>
          </p:nvGrpSpPr>
          <p:grpSpPr>
            <a:xfrm flipH="1">
              <a:off x="-96482" y="-603082"/>
              <a:ext cx="1066388" cy="1223927"/>
              <a:chOff x="6646350" y="4133672"/>
              <a:chExt cx="827363" cy="949664"/>
            </a:xfrm>
          </p:grpSpPr>
          <p:sp>
            <p:nvSpPr>
              <p:cNvPr id="641" name="Google Shape;641;p13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642" name="Google Shape;642;p13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643" name="Google Shape;643;p13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4" name="Google Shape;644;p13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45" name="Google Shape;645;p13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718512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bg>
      <p:bgPr>
        <a:solidFill>
          <a:schemeClr val="lt1"/>
        </a:solidFill>
        <a:effectLst/>
      </p:bgPr>
    </p:bg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14"/>
          <p:cNvSpPr txBox="1">
            <a:spLocks noGrp="1"/>
          </p:cNvSpPr>
          <p:nvPr>
            <p:ph type="title"/>
          </p:nvPr>
        </p:nvSpPr>
        <p:spPr>
          <a:xfrm>
            <a:off x="3189200" y="3301933"/>
            <a:ext cx="58136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4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48" name="Google Shape;648;p14"/>
          <p:cNvSpPr txBox="1">
            <a:spLocks noGrp="1"/>
          </p:cNvSpPr>
          <p:nvPr>
            <p:ph type="title" idx="2" hasCustomPrompt="1"/>
          </p:nvPr>
        </p:nvSpPr>
        <p:spPr>
          <a:xfrm>
            <a:off x="5077400" y="1483133"/>
            <a:ext cx="2037200" cy="1768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066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649" name="Google Shape;649;p14"/>
          <p:cNvSpPr txBox="1">
            <a:spLocks noGrp="1"/>
          </p:cNvSpPr>
          <p:nvPr>
            <p:ph type="subTitle" idx="1"/>
          </p:nvPr>
        </p:nvSpPr>
        <p:spPr>
          <a:xfrm>
            <a:off x="3189200" y="4424300"/>
            <a:ext cx="5813600" cy="49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650" name="Google Shape;650;p14"/>
          <p:cNvGrpSpPr/>
          <p:nvPr/>
        </p:nvGrpSpPr>
        <p:grpSpPr>
          <a:xfrm>
            <a:off x="-847904" y="-879991"/>
            <a:ext cx="13754021" cy="8113764"/>
            <a:chOff x="-635928" y="-659994"/>
            <a:chExt cx="10315516" cy="6085323"/>
          </a:xfrm>
        </p:grpSpPr>
        <p:grpSp>
          <p:nvGrpSpPr>
            <p:cNvPr id="651" name="Google Shape;651;p14"/>
            <p:cNvGrpSpPr/>
            <p:nvPr/>
          </p:nvGrpSpPr>
          <p:grpSpPr>
            <a:xfrm>
              <a:off x="8132602" y="1091860"/>
              <a:ext cx="1546986" cy="1355147"/>
              <a:chOff x="5284025" y="550294"/>
              <a:chExt cx="755807" cy="662081"/>
            </a:xfrm>
          </p:grpSpPr>
          <p:sp>
            <p:nvSpPr>
              <p:cNvPr id="652" name="Google Shape;652;p14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3" name="Google Shape;653;p14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4" name="Google Shape;654;p14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55" name="Google Shape;655;p14"/>
            <p:cNvGrpSpPr/>
            <p:nvPr/>
          </p:nvGrpSpPr>
          <p:grpSpPr>
            <a:xfrm rot="10800000" flipH="1">
              <a:off x="7300393" y="1"/>
              <a:ext cx="1547032" cy="787558"/>
              <a:chOff x="7625173" y="1168019"/>
              <a:chExt cx="758870" cy="386342"/>
            </a:xfrm>
          </p:grpSpPr>
          <p:sp>
            <p:nvSpPr>
              <p:cNvPr id="656" name="Google Shape;656;p14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57" name="Google Shape;657;p14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58" name="Google Shape;658;p14"/>
            <p:cNvGrpSpPr/>
            <p:nvPr/>
          </p:nvGrpSpPr>
          <p:grpSpPr>
            <a:xfrm>
              <a:off x="511908" y="3123159"/>
              <a:ext cx="1147884" cy="1317374"/>
              <a:chOff x="6646350" y="4133672"/>
              <a:chExt cx="827363" cy="949664"/>
            </a:xfrm>
          </p:grpSpPr>
          <p:sp>
            <p:nvSpPr>
              <p:cNvPr id="659" name="Google Shape;659;p14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660" name="Google Shape;660;p14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661" name="Google Shape;661;p14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2" name="Google Shape;662;p14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3" name="Google Shape;663;p14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64" name="Google Shape;664;p14"/>
            <p:cNvGrpSpPr/>
            <p:nvPr/>
          </p:nvGrpSpPr>
          <p:grpSpPr>
            <a:xfrm flipH="1">
              <a:off x="-172384" y="-213529"/>
              <a:ext cx="1089662" cy="1250564"/>
              <a:chOff x="7699256" y="390244"/>
              <a:chExt cx="850634" cy="976240"/>
            </a:xfrm>
          </p:grpSpPr>
          <p:sp>
            <p:nvSpPr>
              <p:cNvPr id="665" name="Google Shape;665;p14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666" name="Google Shape;666;p14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667" name="Google Shape;667;p14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8" name="Google Shape;668;p14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69" name="Google Shape;669;p14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70" name="Google Shape;670;p14"/>
            <p:cNvGrpSpPr/>
            <p:nvPr/>
          </p:nvGrpSpPr>
          <p:grpSpPr>
            <a:xfrm flipH="1">
              <a:off x="2505501" y="-659994"/>
              <a:ext cx="1136383" cy="1304269"/>
              <a:chOff x="6646350" y="4133672"/>
              <a:chExt cx="827363" cy="949664"/>
            </a:xfrm>
          </p:grpSpPr>
          <p:sp>
            <p:nvSpPr>
              <p:cNvPr id="671" name="Google Shape;671;p14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672" name="Google Shape;672;p14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673" name="Google Shape;673;p14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4" name="Google Shape;674;p14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75" name="Google Shape;675;p14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76" name="Google Shape;676;p14"/>
            <p:cNvGrpSpPr/>
            <p:nvPr/>
          </p:nvGrpSpPr>
          <p:grpSpPr>
            <a:xfrm flipH="1">
              <a:off x="-56296" y="1510074"/>
              <a:ext cx="1136383" cy="1304269"/>
              <a:chOff x="6646350" y="4133672"/>
              <a:chExt cx="827363" cy="949664"/>
            </a:xfrm>
          </p:grpSpPr>
          <p:sp>
            <p:nvSpPr>
              <p:cNvPr id="677" name="Google Shape;677;p14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678" name="Google Shape;678;p14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679" name="Google Shape;679;p14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0" name="Google Shape;680;p14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1" name="Google Shape;681;p14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82" name="Google Shape;682;p14"/>
            <p:cNvGrpSpPr/>
            <p:nvPr/>
          </p:nvGrpSpPr>
          <p:grpSpPr>
            <a:xfrm>
              <a:off x="-635928" y="2479171"/>
              <a:ext cx="1147884" cy="1317374"/>
              <a:chOff x="6646350" y="4133672"/>
              <a:chExt cx="827363" cy="949664"/>
            </a:xfrm>
          </p:grpSpPr>
          <p:sp>
            <p:nvSpPr>
              <p:cNvPr id="683" name="Google Shape;683;p14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684" name="Google Shape;684;p14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685" name="Google Shape;685;p14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6" name="Google Shape;686;p14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87" name="Google Shape;687;p14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88" name="Google Shape;688;p14"/>
            <p:cNvGrpSpPr/>
            <p:nvPr/>
          </p:nvGrpSpPr>
          <p:grpSpPr>
            <a:xfrm flipH="1">
              <a:off x="7582354" y="3778868"/>
              <a:ext cx="1576261" cy="1364621"/>
              <a:chOff x="0" y="3178200"/>
              <a:chExt cx="1408004" cy="1219065"/>
            </a:xfrm>
          </p:grpSpPr>
          <p:grpSp>
            <p:nvGrpSpPr>
              <p:cNvPr id="689" name="Google Shape;689;p14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690" name="Google Shape;690;p14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1" name="Google Shape;691;p14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2" name="Google Shape;692;p14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3" name="Google Shape;693;p14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4" name="Google Shape;694;p14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695" name="Google Shape;695;p14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000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696" name="Google Shape;696;p14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697" name="Google Shape;697;p14"/>
            <p:cNvGrpSpPr/>
            <p:nvPr/>
          </p:nvGrpSpPr>
          <p:grpSpPr>
            <a:xfrm flipH="1">
              <a:off x="5628423" y="4490935"/>
              <a:ext cx="1547032" cy="669337"/>
              <a:chOff x="7625173" y="1168019"/>
              <a:chExt cx="758870" cy="386342"/>
            </a:xfrm>
          </p:grpSpPr>
          <p:sp>
            <p:nvSpPr>
              <p:cNvPr id="698" name="Google Shape;698;p14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699" name="Google Shape;699;p14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00" name="Google Shape;700;p14"/>
            <p:cNvGrpSpPr/>
            <p:nvPr/>
          </p:nvGrpSpPr>
          <p:grpSpPr>
            <a:xfrm>
              <a:off x="-62055" y="4107755"/>
              <a:ext cx="1147892" cy="1317574"/>
              <a:chOff x="204756" y="4145449"/>
              <a:chExt cx="1174194" cy="1347764"/>
            </a:xfrm>
          </p:grpSpPr>
          <p:grpSp>
            <p:nvGrpSpPr>
              <p:cNvPr id="701" name="Google Shape;701;p14"/>
              <p:cNvGrpSpPr/>
              <p:nvPr/>
            </p:nvGrpSpPr>
            <p:grpSpPr>
              <a:xfrm>
                <a:off x="204756" y="4145449"/>
                <a:ext cx="1174194" cy="1347764"/>
                <a:chOff x="6646350" y="4133672"/>
                <a:chExt cx="827363" cy="949664"/>
              </a:xfrm>
            </p:grpSpPr>
            <p:sp>
              <p:nvSpPr>
                <p:cNvPr id="702" name="Google Shape;702;p14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703" name="Google Shape;703;p14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4" name="Google Shape;704;p14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05" name="Google Shape;705;p14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706" name="Google Shape;706;p14"/>
              <p:cNvSpPr/>
              <p:nvPr/>
            </p:nvSpPr>
            <p:spPr>
              <a:xfrm>
                <a:off x="780277" y="4483400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  <p:grpSp>
          <p:nvGrpSpPr>
            <p:cNvPr id="707" name="Google Shape;707;p14"/>
            <p:cNvGrpSpPr/>
            <p:nvPr/>
          </p:nvGrpSpPr>
          <p:grpSpPr>
            <a:xfrm>
              <a:off x="3282882" y="4348350"/>
              <a:ext cx="1089647" cy="954522"/>
              <a:chOff x="5284025" y="550294"/>
              <a:chExt cx="755807" cy="662081"/>
            </a:xfrm>
          </p:grpSpPr>
          <p:sp>
            <p:nvSpPr>
              <p:cNvPr id="708" name="Google Shape;708;p14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09" name="Google Shape;709;p14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0" name="Google Shape;710;p14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11205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lt1"/>
        </a:solidFill>
        <a:effectLst/>
      </p:bgPr>
    </p:bg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15"/>
          <p:cNvSpPr txBox="1">
            <a:spLocks noGrp="1"/>
          </p:cNvSpPr>
          <p:nvPr>
            <p:ph type="title"/>
          </p:nvPr>
        </p:nvSpPr>
        <p:spPr>
          <a:xfrm>
            <a:off x="1944200" y="3862733"/>
            <a:ext cx="8303600" cy="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13" name="Google Shape;713;p15"/>
          <p:cNvSpPr txBox="1">
            <a:spLocks noGrp="1"/>
          </p:cNvSpPr>
          <p:nvPr>
            <p:ph type="subTitle" idx="1"/>
          </p:nvPr>
        </p:nvSpPr>
        <p:spPr>
          <a:xfrm>
            <a:off x="1944200" y="2020000"/>
            <a:ext cx="8303600" cy="188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333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14" name="Google Shape;714;p15"/>
          <p:cNvGrpSpPr/>
          <p:nvPr/>
        </p:nvGrpSpPr>
        <p:grpSpPr>
          <a:xfrm flipH="1">
            <a:off x="-454484" y="-1166429"/>
            <a:ext cx="13014288" cy="8865693"/>
            <a:chOff x="-243225" y="-915447"/>
            <a:chExt cx="9760716" cy="6649270"/>
          </a:xfrm>
        </p:grpSpPr>
        <p:grpSp>
          <p:nvGrpSpPr>
            <p:cNvPr id="715" name="Google Shape;715;p15"/>
            <p:cNvGrpSpPr/>
            <p:nvPr/>
          </p:nvGrpSpPr>
          <p:grpSpPr>
            <a:xfrm flipH="1">
              <a:off x="2555461" y="4272901"/>
              <a:ext cx="1161881" cy="1333349"/>
              <a:chOff x="7699256" y="390244"/>
              <a:chExt cx="850634" cy="976240"/>
            </a:xfrm>
          </p:grpSpPr>
          <p:sp>
            <p:nvSpPr>
              <p:cNvPr id="716" name="Google Shape;716;p15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717" name="Google Shape;717;p15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718" name="Google Shape;718;p15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19" name="Google Shape;719;p15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0" name="Google Shape;720;p15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21" name="Google Shape;721;p15"/>
            <p:cNvGrpSpPr/>
            <p:nvPr/>
          </p:nvGrpSpPr>
          <p:grpSpPr>
            <a:xfrm rot="10800000" flipH="1">
              <a:off x="6326678" y="4417342"/>
              <a:ext cx="1502847" cy="1316481"/>
              <a:chOff x="5284025" y="550294"/>
              <a:chExt cx="755807" cy="662081"/>
            </a:xfrm>
          </p:grpSpPr>
          <p:sp>
            <p:nvSpPr>
              <p:cNvPr id="722" name="Google Shape;722;p15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3" name="Google Shape;723;p15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24" name="Google Shape;724;p15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25" name="Google Shape;725;p15"/>
            <p:cNvGrpSpPr/>
            <p:nvPr/>
          </p:nvGrpSpPr>
          <p:grpSpPr>
            <a:xfrm rot="3599916">
              <a:off x="6649884" y="-582034"/>
              <a:ext cx="1539595" cy="1333021"/>
              <a:chOff x="8109322" y="253"/>
              <a:chExt cx="1034857" cy="896006"/>
            </a:xfrm>
          </p:grpSpPr>
          <p:sp>
            <p:nvSpPr>
              <p:cNvPr id="726" name="Google Shape;726;p15"/>
              <p:cNvSpPr/>
              <p:nvPr/>
            </p:nvSpPr>
            <p:spPr>
              <a:xfrm rot="5400000">
                <a:off x="8178747" y="-69173"/>
                <a:ext cx="896006" cy="1034857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727" name="Google Shape;727;p15"/>
              <p:cNvGrpSpPr/>
              <p:nvPr/>
            </p:nvGrpSpPr>
            <p:grpSpPr>
              <a:xfrm rot="10800000" flipH="1">
                <a:off x="8113006" y="253"/>
                <a:ext cx="1027510" cy="523107"/>
                <a:chOff x="7625173" y="1168019"/>
                <a:chExt cx="758870" cy="386342"/>
              </a:xfrm>
            </p:grpSpPr>
            <p:sp>
              <p:nvSpPr>
                <p:cNvPr id="728" name="Google Shape;728;p15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29" name="Google Shape;729;p15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730" name="Google Shape;730;p15"/>
            <p:cNvGrpSpPr/>
            <p:nvPr/>
          </p:nvGrpSpPr>
          <p:grpSpPr>
            <a:xfrm rot="10800000" flipH="1">
              <a:off x="5239897" y="-243248"/>
              <a:ext cx="1528667" cy="778247"/>
              <a:chOff x="7625173" y="1168019"/>
              <a:chExt cx="758870" cy="386342"/>
            </a:xfrm>
          </p:grpSpPr>
          <p:sp>
            <p:nvSpPr>
              <p:cNvPr id="731" name="Google Shape;731;p15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32" name="Google Shape;732;p15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33" name="Google Shape;733;p15"/>
            <p:cNvGrpSpPr/>
            <p:nvPr/>
          </p:nvGrpSpPr>
          <p:grpSpPr>
            <a:xfrm rot="-5400000">
              <a:off x="7723813" y="3480249"/>
              <a:ext cx="1575697" cy="1364256"/>
              <a:chOff x="0" y="3178200"/>
              <a:chExt cx="1408004" cy="1219065"/>
            </a:xfrm>
          </p:grpSpPr>
          <p:grpSp>
            <p:nvGrpSpPr>
              <p:cNvPr id="734" name="Google Shape;734;p15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735" name="Google Shape;735;p15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6" name="Google Shape;736;p15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7" name="Google Shape;737;p15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8" name="Google Shape;738;p15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39" name="Google Shape;739;p15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740" name="Google Shape;740;p15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741" name="Google Shape;741;p15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42" name="Google Shape;742;p15"/>
            <p:cNvGrpSpPr/>
            <p:nvPr/>
          </p:nvGrpSpPr>
          <p:grpSpPr>
            <a:xfrm rot="-5680853">
              <a:off x="8179738" y="564537"/>
              <a:ext cx="1368873" cy="1198918"/>
              <a:chOff x="-140450" y="3235219"/>
              <a:chExt cx="755807" cy="662081"/>
            </a:xfrm>
          </p:grpSpPr>
          <p:sp>
            <p:nvSpPr>
              <p:cNvPr id="743" name="Google Shape;743;p15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4" name="Google Shape;744;p15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5" name="Google Shape;745;p15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46" name="Google Shape;746;p15"/>
            <p:cNvGrpSpPr/>
            <p:nvPr/>
          </p:nvGrpSpPr>
          <p:grpSpPr>
            <a:xfrm>
              <a:off x="-243225" y="2717567"/>
              <a:ext cx="1161851" cy="1333315"/>
              <a:chOff x="-413975" y="3348904"/>
              <a:chExt cx="1161851" cy="1333315"/>
            </a:xfrm>
          </p:grpSpPr>
          <p:sp>
            <p:nvSpPr>
              <p:cNvPr id="747" name="Google Shape;747;p15"/>
              <p:cNvSpPr/>
              <p:nvPr/>
            </p:nvSpPr>
            <p:spPr>
              <a:xfrm>
                <a:off x="-413975" y="3355523"/>
                <a:ext cx="1156008" cy="1324909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748" name="Google Shape;748;p15"/>
              <p:cNvSpPr/>
              <p:nvPr/>
            </p:nvSpPr>
            <p:spPr>
              <a:xfrm rot="10800000" flipH="1">
                <a:off x="-413788" y="3348904"/>
                <a:ext cx="1161664" cy="6709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9" name="Google Shape;749;p15"/>
              <p:cNvSpPr/>
              <p:nvPr/>
            </p:nvSpPr>
            <p:spPr>
              <a:xfrm rot="10800000" flipH="1">
                <a:off x="-413966" y="3684345"/>
                <a:ext cx="581299" cy="99787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0" name="Google Shape;750;p15"/>
              <p:cNvSpPr/>
              <p:nvPr/>
            </p:nvSpPr>
            <p:spPr>
              <a:xfrm>
                <a:off x="155477" y="3683218"/>
                <a:ext cx="590993" cy="66768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751" name="Google Shape;751;p15"/>
              <p:cNvSpPr/>
              <p:nvPr/>
            </p:nvSpPr>
            <p:spPr>
              <a:xfrm rot="10800000" flipH="1">
                <a:off x="167241" y="4018999"/>
                <a:ext cx="574589" cy="66322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52" name="Google Shape;752;p15"/>
            <p:cNvGrpSpPr/>
            <p:nvPr/>
          </p:nvGrpSpPr>
          <p:grpSpPr>
            <a:xfrm>
              <a:off x="313540" y="3703941"/>
              <a:ext cx="1144616" cy="1313942"/>
              <a:chOff x="7651625" y="-330056"/>
              <a:chExt cx="1174206" cy="1347771"/>
            </a:xfrm>
          </p:grpSpPr>
          <p:sp>
            <p:nvSpPr>
              <p:cNvPr id="753" name="Google Shape;753;p15"/>
              <p:cNvSpPr/>
              <p:nvPr/>
            </p:nvSpPr>
            <p:spPr>
              <a:xfrm>
                <a:off x="7651625" y="-323339"/>
                <a:ext cx="1168356" cy="1339157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754" name="Google Shape;754;p15"/>
              <p:cNvSpPr/>
              <p:nvPr/>
            </p:nvSpPr>
            <p:spPr>
              <a:xfrm rot="10800000" flipH="1">
                <a:off x="7651634" y="9003"/>
                <a:ext cx="587480" cy="1008712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5" name="Google Shape;755;p15"/>
              <p:cNvSpPr/>
              <p:nvPr/>
            </p:nvSpPr>
            <p:spPr>
              <a:xfrm rot="10800000" flipH="1">
                <a:off x="8239036" y="347291"/>
                <a:ext cx="580699" cy="670424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6" name="Google Shape;756;p15"/>
              <p:cNvSpPr/>
              <p:nvPr/>
            </p:nvSpPr>
            <p:spPr>
              <a:xfrm rot="10800000" flipH="1">
                <a:off x="7651814" y="-330056"/>
                <a:ext cx="1174017" cy="678283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57" name="Google Shape;757;p15"/>
              <p:cNvSpPr/>
              <p:nvPr/>
            </p:nvSpPr>
            <p:spPr>
              <a:xfrm>
                <a:off x="8227146" y="7903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  <p:grpSp>
          <p:nvGrpSpPr>
            <p:cNvPr id="758" name="Google Shape;758;p15"/>
            <p:cNvGrpSpPr/>
            <p:nvPr/>
          </p:nvGrpSpPr>
          <p:grpSpPr>
            <a:xfrm flipH="1">
              <a:off x="181905" y="171693"/>
              <a:ext cx="1066388" cy="1223927"/>
              <a:chOff x="6646350" y="4133672"/>
              <a:chExt cx="827363" cy="949664"/>
            </a:xfrm>
          </p:grpSpPr>
          <p:sp>
            <p:nvSpPr>
              <p:cNvPr id="759" name="Google Shape;759;p15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760" name="Google Shape;760;p15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761" name="Google Shape;761;p15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2" name="Google Shape;762;p15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3" name="Google Shape;763;p15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64" name="Google Shape;764;p15"/>
            <p:cNvGrpSpPr/>
            <p:nvPr/>
          </p:nvGrpSpPr>
          <p:grpSpPr>
            <a:xfrm>
              <a:off x="2120615" y="-729622"/>
              <a:ext cx="1144616" cy="1313942"/>
              <a:chOff x="7651625" y="-330056"/>
              <a:chExt cx="1174206" cy="1347771"/>
            </a:xfrm>
          </p:grpSpPr>
          <p:sp>
            <p:nvSpPr>
              <p:cNvPr id="765" name="Google Shape;765;p15"/>
              <p:cNvSpPr/>
              <p:nvPr/>
            </p:nvSpPr>
            <p:spPr>
              <a:xfrm>
                <a:off x="7651625" y="-323339"/>
                <a:ext cx="1168356" cy="1339157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766" name="Google Shape;766;p15"/>
              <p:cNvSpPr/>
              <p:nvPr/>
            </p:nvSpPr>
            <p:spPr>
              <a:xfrm rot="10800000" flipH="1">
                <a:off x="7651634" y="9003"/>
                <a:ext cx="587480" cy="1008712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7" name="Google Shape;767;p15"/>
              <p:cNvSpPr/>
              <p:nvPr/>
            </p:nvSpPr>
            <p:spPr>
              <a:xfrm rot="10800000" flipH="1">
                <a:off x="8239036" y="347291"/>
                <a:ext cx="580699" cy="670424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8" name="Google Shape;768;p15"/>
              <p:cNvSpPr/>
              <p:nvPr/>
            </p:nvSpPr>
            <p:spPr>
              <a:xfrm rot="10800000" flipH="1">
                <a:off x="7651814" y="-330056"/>
                <a:ext cx="1174017" cy="678283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69" name="Google Shape;769;p15"/>
              <p:cNvSpPr/>
              <p:nvPr/>
            </p:nvSpPr>
            <p:spPr>
              <a:xfrm>
                <a:off x="8227146" y="7903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8325925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solidFill>
          <a:schemeClr val="lt1"/>
        </a:solidFill>
        <a:effectLst/>
      </p:bgPr>
    </p:bg>
    <p:spTree>
      <p:nvGrpSpPr>
        <p:cNvPr id="1" name="Shape 7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1" name="Google Shape;771;p1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72" name="Google Shape;772;p16"/>
          <p:cNvGrpSpPr/>
          <p:nvPr/>
        </p:nvGrpSpPr>
        <p:grpSpPr>
          <a:xfrm>
            <a:off x="-740294" y="-1306691"/>
            <a:ext cx="14453385" cy="9124020"/>
            <a:chOff x="-555221" y="-980019"/>
            <a:chExt cx="10840039" cy="6843015"/>
          </a:xfrm>
        </p:grpSpPr>
        <p:grpSp>
          <p:nvGrpSpPr>
            <p:cNvPr id="773" name="Google Shape;773;p16"/>
            <p:cNvGrpSpPr/>
            <p:nvPr/>
          </p:nvGrpSpPr>
          <p:grpSpPr>
            <a:xfrm>
              <a:off x="8284265" y="112360"/>
              <a:ext cx="1546986" cy="1355147"/>
              <a:chOff x="5284025" y="550294"/>
              <a:chExt cx="755807" cy="662081"/>
            </a:xfrm>
          </p:grpSpPr>
          <p:sp>
            <p:nvSpPr>
              <p:cNvPr id="774" name="Google Shape;774;p16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5" name="Google Shape;775;p16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6" name="Google Shape;776;p16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77" name="Google Shape;777;p16"/>
            <p:cNvGrpSpPr/>
            <p:nvPr/>
          </p:nvGrpSpPr>
          <p:grpSpPr>
            <a:xfrm rot="10800000" flipH="1">
              <a:off x="7035018" y="-252549"/>
              <a:ext cx="1547032" cy="787558"/>
              <a:chOff x="7625173" y="1168019"/>
              <a:chExt cx="758870" cy="386342"/>
            </a:xfrm>
          </p:grpSpPr>
          <p:sp>
            <p:nvSpPr>
              <p:cNvPr id="778" name="Google Shape;778;p16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9" name="Google Shape;779;p16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80" name="Google Shape;780;p16"/>
            <p:cNvGrpSpPr/>
            <p:nvPr/>
          </p:nvGrpSpPr>
          <p:grpSpPr>
            <a:xfrm flipH="1">
              <a:off x="-531872" y="-49629"/>
              <a:ext cx="1089662" cy="1250564"/>
              <a:chOff x="7699256" y="390244"/>
              <a:chExt cx="850634" cy="976240"/>
            </a:xfrm>
          </p:grpSpPr>
          <p:sp>
            <p:nvSpPr>
              <p:cNvPr id="781" name="Google Shape;781;p16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782" name="Google Shape;782;p16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783" name="Google Shape;783;p16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4" name="Google Shape;784;p16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85" name="Google Shape;785;p16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86" name="Google Shape;786;p16"/>
            <p:cNvGrpSpPr/>
            <p:nvPr/>
          </p:nvGrpSpPr>
          <p:grpSpPr>
            <a:xfrm flipH="1">
              <a:off x="1138226" y="-980019"/>
              <a:ext cx="1136383" cy="1304269"/>
              <a:chOff x="6646350" y="4133672"/>
              <a:chExt cx="827363" cy="949664"/>
            </a:xfrm>
          </p:grpSpPr>
          <p:sp>
            <p:nvSpPr>
              <p:cNvPr id="787" name="Google Shape;787;p16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788" name="Google Shape;788;p16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789" name="Google Shape;789;p16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0" name="Google Shape;790;p16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1" name="Google Shape;791;p16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92" name="Google Shape;792;p16"/>
            <p:cNvGrpSpPr/>
            <p:nvPr/>
          </p:nvGrpSpPr>
          <p:grpSpPr>
            <a:xfrm flipH="1">
              <a:off x="-555221" y="2736386"/>
              <a:ext cx="1136383" cy="1304269"/>
              <a:chOff x="6646350" y="4133672"/>
              <a:chExt cx="827363" cy="949664"/>
            </a:xfrm>
          </p:grpSpPr>
          <p:sp>
            <p:nvSpPr>
              <p:cNvPr id="793" name="Google Shape;793;p16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794" name="Google Shape;794;p16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795" name="Google Shape;795;p16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6" name="Google Shape;796;p16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97" name="Google Shape;797;p16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98" name="Google Shape;798;p16"/>
            <p:cNvGrpSpPr/>
            <p:nvPr/>
          </p:nvGrpSpPr>
          <p:grpSpPr>
            <a:xfrm>
              <a:off x="2274597" y="4545621"/>
              <a:ext cx="1147884" cy="1317374"/>
              <a:chOff x="6646350" y="4133672"/>
              <a:chExt cx="827363" cy="949664"/>
            </a:xfrm>
          </p:grpSpPr>
          <p:sp>
            <p:nvSpPr>
              <p:cNvPr id="799" name="Google Shape;799;p16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800" name="Google Shape;800;p16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801" name="Google Shape;801;p16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2" name="Google Shape;802;p16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03" name="Google Shape;803;p16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04" name="Google Shape;804;p16"/>
            <p:cNvGrpSpPr/>
            <p:nvPr/>
          </p:nvGrpSpPr>
          <p:grpSpPr>
            <a:xfrm rot="-1799891" flipH="1">
              <a:off x="8473029" y="2608739"/>
              <a:ext cx="1576207" cy="1364591"/>
              <a:chOff x="0" y="3178200"/>
              <a:chExt cx="1408004" cy="1219065"/>
            </a:xfrm>
          </p:grpSpPr>
          <p:grpSp>
            <p:nvGrpSpPr>
              <p:cNvPr id="805" name="Google Shape;805;p16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806" name="Google Shape;806;p16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7" name="Google Shape;807;p16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8" name="Google Shape;808;p16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09" name="Google Shape;809;p16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0" name="Google Shape;810;p16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11" name="Google Shape;811;p16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000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812" name="Google Shape;812;p16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13" name="Google Shape;813;p16"/>
            <p:cNvGrpSpPr/>
            <p:nvPr/>
          </p:nvGrpSpPr>
          <p:grpSpPr>
            <a:xfrm flipH="1">
              <a:off x="7767068" y="4610076"/>
              <a:ext cx="1547032" cy="787558"/>
              <a:chOff x="7625173" y="1168019"/>
              <a:chExt cx="758870" cy="386342"/>
            </a:xfrm>
          </p:grpSpPr>
          <p:sp>
            <p:nvSpPr>
              <p:cNvPr id="814" name="Google Shape;814;p16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5" name="Google Shape;815;p16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16" name="Google Shape;816;p16"/>
            <p:cNvGrpSpPr/>
            <p:nvPr/>
          </p:nvGrpSpPr>
          <p:grpSpPr>
            <a:xfrm>
              <a:off x="-134555" y="4080055"/>
              <a:ext cx="1147892" cy="1317574"/>
              <a:chOff x="204756" y="4145449"/>
              <a:chExt cx="1174194" cy="1347764"/>
            </a:xfrm>
          </p:grpSpPr>
          <p:grpSp>
            <p:nvGrpSpPr>
              <p:cNvPr id="817" name="Google Shape;817;p16"/>
              <p:cNvGrpSpPr/>
              <p:nvPr/>
            </p:nvGrpSpPr>
            <p:grpSpPr>
              <a:xfrm>
                <a:off x="204756" y="4145449"/>
                <a:ext cx="1174194" cy="1347764"/>
                <a:chOff x="6646350" y="4133672"/>
                <a:chExt cx="827363" cy="949664"/>
              </a:xfrm>
            </p:grpSpPr>
            <p:sp>
              <p:nvSpPr>
                <p:cNvPr id="818" name="Google Shape;818;p16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819" name="Google Shape;819;p16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20" name="Google Shape;820;p16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21" name="Google Shape;821;p16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822" name="Google Shape;822;p16"/>
              <p:cNvSpPr/>
              <p:nvPr/>
            </p:nvSpPr>
            <p:spPr>
              <a:xfrm>
                <a:off x="780277" y="4483400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237254472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solidFill>
          <a:schemeClr val="lt1"/>
        </a:solidFill>
        <a:effectLst/>
      </p:bgPr>
    </p:bg>
    <p:spTree>
      <p:nvGrpSpPr>
        <p:cNvPr id="1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17"/>
          <p:cNvSpPr txBox="1">
            <a:spLocks noGrp="1"/>
          </p:cNvSpPr>
          <p:nvPr>
            <p:ph type="subTitle" idx="1"/>
          </p:nvPr>
        </p:nvSpPr>
        <p:spPr>
          <a:xfrm>
            <a:off x="2593200" y="1572533"/>
            <a:ext cx="7005600" cy="2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2667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2667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2667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2667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2667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 sz="2667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2667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 sz="2667" b="1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25" name="Google Shape;825;p1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826" name="Google Shape;826;p17"/>
          <p:cNvGrpSpPr/>
          <p:nvPr/>
        </p:nvGrpSpPr>
        <p:grpSpPr>
          <a:xfrm>
            <a:off x="-740294" y="-1306691"/>
            <a:ext cx="14453385" cy="9124020"/>
            <a:chOff x="-555221" y="-980019"/>
            <a:chExt cx="10840039" cy="6843015"/>
          </a:xfrm>
        </p:grpSpPr>
        <p:grpSp>
          <p:nvGrpSpPr>
            <p:cNvPr id="827" name="Google Shape;827;p17"/>
            <p:cNvGrpSpPr/>
            <p:nvPr/>
          </p:nvGrpSpPr>
          <p:grpSpPr>
            <a:xfrm>
              <a:off x="8284265" y="112360"/>
              <a:ext cx="1546986" cy="1355147"/>
              <a:chOff x="5284025" y="550294"/>
              <a:chExt cx="755807" cy="662081"/>
            </a:xfrm>
          </p:grpSpPr>
          <p:sp>
            <p:nvSpPr>
              <p:cNvPr id="828" name="Google Shape;828;p17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9" name="Google Shape;829;p17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0" name="Google Shape;830;p17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31" name="Google Shape;831;p17"/>
            <p:cNvGrpSpPr/>
            <p:nvPr/>
          </p:nvGrpSpPr>
          <p:grpSpPr>
            <a:xfrm rot="10800000" flipH="1">
              <a:off x="7035018" y="-252549"/>
              <a:ext cx="1547032" cy="787558"/>
              <a:chOff x="7625173" y="1168019"/>
              <a:chExt cx="758870" cy="386342"/>
            </a:xfrm>
          </p:grpSpPr>
          <p:sp>
            <p:nvSpPr>
              <p:cNvPr id="832" name="Google Shape;832;p17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3" name="Google Shape;833;p17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34" name="Google Shape;834;p17"/>
            <p:cNvGrpSpPr/>
            <p:nvPr/>
          </p:nvGrpSpPr>
          <p:grpSpPr>
            <a:xfrm flipH="1">
              <a:off x="-531872" y="-49629"/>
              <a:ext cx="1089662" cy="1250564"/>
              <a:chOff x="7699256" y="390244"/>
              <a:chExt cx="850634" cy="976240"/>
            </a:xfrm>
          </p:grpSpPr>
          <p:sp>
            <p:nvSpPr>
              <p:cNvPr id="835" name="Google Shape;835;p17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836" name="Google Shape;836;p17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837" name="Google Shape;837;p17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8" name="Google Shape;838;p17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9" name="Google Shape;839;p17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40" name="Google Shape;840;p17"/>
            <p:cNvGrpSpPr/>
            <p:nvPr/>
          </p:nvGrpSpPr>
          <p:grpSpPr>
            <a:xfrm flipH="1">
              <a:off x="1138226" y="-980019"/>
              <a:ext cx="1136383" cy="1304269"/>
              <a:chOff x="6646350" y="4133672"/>
              <a:chExt cx="827363" cy="949664"/>
            </a:xfrm>
          </p:grpSpPr>
          <p:sp>
            <p:nvSpPr>
              <p:cNvPr id="841" name="Google Shape;841;p17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842" name="Google Shape;842;p17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843" name="Google Shape;843;p17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4" name="Google Shape;844;p17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5" name="Google Shape;845;p17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46" name="Google Shape;846;p17"/>
            <p:cNvGrpSpPr/>
            <p:nvPr/>
          </p:nvGrpSpPr>
          <p:grpSpPr>
            <a:xfrm flipH="1">
              <a:off x="-555221" y="2736386"/>
              <a:ext cx="1136383" cy="1304269"/>
              <a:chOff x="6646350" y="4133672"/>
              <a:chExt cx="827363" cy="949664"/>
            </a:xfrm>
          </p:grpSpPr>
          <p:sp>
            <p:nvSpPr>
              <p:cNvPr id="847" name="Google Shape;847;p17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848" name="Google Shape;848;p17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849" name="Google Shape;849;p17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0" name="Google Shape;850;p17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1" name="Google Shape;851;p17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52" name="Google Shape;852;p17"/>
            <p:cNvGrpSpPr/>
            <p:nvPr/>
          </p:nvGrpSpPr>
          <p:grpSpPr>
            <a:xfrm>
              <a:off x="2274597" y="4545621"/>
              <a:ext cx="1147884" cy="1317374"/>
              <a:chOff x="6646350" y="4133672"/>
              <a:chExt cx="827363" cy="949664"/>
            </a:xfrm>
          </p:grpSpPr>
          <p:sp>
            <p:nvSpPr>
              <p:cNvPr id="853" name="Google Shape;853;p17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854" name="Google Shape;854;p17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855" name="Google Shape;855;p17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6" name="Google Shape;856;p17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7" name="Google Shape;857;p17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58" name="Google Shape;858;p17"/>
            <p:cNvGrpSpPr/>
            <p:nvPr/>
          </p:nvGrpSpPr>
          <p:grpSpPr>
            <a:xfrm rot="-1799891" flipH="1">
              <a:off x="8473029" y="2608739"/>
              <a:ext cx="1576207" cy="1364591"/>
              <a:chOff x="0" y="3178200"/>
              <a:chExt cx="1408004" cy="1219065"/>
            </a:xfrm>
          </p:grpSpPr>
          <p:grpSp>
            <p:nvGrpSpPr>
              <p:cNvPr id="859" name="Google Shape;859;p17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860" name="Google Shape;860;p17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1" name="Google Shape;861;p17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2" name="Google Shape;862;p17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3" name="Google Shape;863;p17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4" name="Google Shape;864;p17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65" name="Google Shape;865;p17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000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866" name="Google Shape;866;p17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67" name="Google Shape;867;p17"/>
            <p:cNvGrpSpPr/>
            <p:nvPr/>
          </p:nvGrpSpPr>
          <p:grpSpPr>
            <a:xfrm flipH="1">
              <a:off x="7767068" y="4610076"/>
              <a:ext cx="1547032" cy="787558"/>
              <a:chOff x="7625173" y="1168019"/>
              <a:chExt cx="758870" cy="386342"/>
            </a:xfrm>
          </p:grpSpPr>
          <p:sp>
            <p:nvSpPr>
              <p:cNvPr id="868" name="Google Shape;868;p17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9" name="Google Shape;869;p17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70" name="Google Shape;870;p17"/>
            <p:cNvGrpSpPr/>
            <p:nvPr/>
          </p:nvGrpSpPr>
          <p:grpSpPr>
            <a:xfrm>
              <a:off x="-134555" y="4080055"/>
              <a:ext cx="1147892" cy="1317574"/>
              <a:chOff x="204756" y="4145449"/>
              <a:chExt cx="1174194" cy="1347764"/>
            </a:xfrm>
          </p:grpSpPr>
          <p:grpSp>
            <p:nvGrpSpPr>
              <p:cNvPr id="871" name="Google Shape;871;p17"/>
              <p:cNvGrpSpPr/>
              <p:nvPr/>
            </p:nvGrpSpPr>
            <p:grpSpPr>
              <a:xfrm>
                <a:off x="204756" y="4145449"/>
                <a:ext cx="1174194" cy="1347764"/>
                <a:chOff x="6646350" y="4133672"/>
                <a:chExt cx="827363" cy="949664"/>
              </a:xfrm>
            </p:grpSpPr>
            <p:sp>
              <p:nvSpPr>
                <p:cNvPr id="872" name="Google Shape;872;p17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873" name="Google Shape;873;p17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4" name="Google Shape;874;p17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875" name="Google Shape;875;p17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876" name="Google Shape;876;p17"/>
              <p:cNvSpPr/>
              <p:nvPr/>
            </p:nvSpPr>
            <p:spPr>
              <a:xfrm>
                <a:off x="780277" y="4483400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18132521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solidFill>
          <a:schemeClr val="lt1"/>
        </a:solidFill>
        <a:effectLst/>
      </p:bgPr>
    </p:bg>
    <p:spTree>
      <p:nvGrpSpPr>
        <p:cNvPr id="1" name="Shape 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8" name="Google Shape;878;p18"/>
          <p:cNvSpPr txBox="1">
            <a:spLocks noGrp="1"/>
          </p:cNvSpPr>
          <p:nvPr>
            <p:ph type="title"/>
          </p:nvPr>
        </p:nvSpPr>
        <p:spPr>
          <a:xfrm>
            <a:off x="1592833" y="2124800"/>
            <a:ext cx="9006400" cy="21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79" name="Google Shape;879;p18"/>
          <p:cNvSpPr txBox="1">
            <a:spLocks noGrp="1"/>
          </p:cNvSpPr>
          <p:nvPr>
            <p:ph type="subTitle" idx="1"/>
          </p:nvPr>
        </p:nvSpPr>
        <p:spPr>
          <a:xfrm>
            <a:off x="1592833" y="3977733"/>
            <a:ext cx="9006400" cy="10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33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880" name="Google Shape;880;p18"/>
          <p:cNvSpPr/>
          <p:nvPr/>
        </p:nvSpPr>
        <p:spPr>
          <a:xfrm rot="5400000" flipH="1">
            <a:off x="2973096" y="6847468"/>
            <a:ext cx="28200" cy="20472"/>
          </a:xfrm>
          <a:custGeom>
            <a:avLst/>
            <a:gdLst/>
            <a:ahLst/>
            <a:cxnLst/>
            <a:rect l="l" t="t" r="r" b="b"/>
            <a:pathLst>
              <a:path w="540" h="392" extrusionOk="0">
                <a:moveTo>
                  <a:pt x="539" y="0"/>
                </a:moveTo>
                <a:cubicBezTo>
                  <a:pt x="538" y="1"/>
                  <a:pt x="345" y="140"/>
                  <a:pt x="1" y="392"/>
                </a:cubicBezTo>
                <a:cubicBezTo>
                  <a:pt x="179" y="264"/>
                  <a:pt x="357" y="132"/>
                  <a:pt x="539" y="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lt1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881" name="Google Shape;881;p18"/>
          <p:cNvGrpSpPr/>
          <p:nvPr/>
        </p:nvGrpSpPr>
        <p:grpSpPr>
          <a:xfrm>
            <a:off x="-1550711" y="-975171"/>
            <a:ext cx="14014620" cy="8677109"/>
            <a:chOff x="-1163034" y="-731378"/>
            <a:chExt cx="10510965" cy="6507832"/>
          </a:xfrm>
        </p:grpSpPr>
        <p:sp>
          <p:nvSpPr>
            <p:cNvPr id="882" name="Google Shape;882;p18"/>
            <p:cNvSpPr/>
            <p:nvPr/>
          </p:nvSpPr>
          <p:spPr>
            <a:xfrm rot="-5400000">
              <a:off x="-1040956" y="887900"/>
              <a:ext cx="1577992" cy="1822148"/>
            </a:xfrm>
            <a:custGeom>
              <a:avLst/>
              <a:gdLst/>
              <a:ahLst/>
              <a:cxnLst/>
              <a:rect l="l" t="t" r="r" b="b"/>
              <a:pathLst>
                <a:path w="24915" h="28770" extrusionOk="0">
                  <a:moveTo>
                    <a:pt x="0" y="0"/>
                  </a:moveTo>
                  <a:lnTo>
                    <a:pt x="0" y="28769"/>
                  </a:lnTo>
                  <a:lnTo>
                    <a:pt x="24914" y="1438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883" name="Google Shape;883;p18"/>
            <p:cNvGrpSpPr/>
            <p:nvPr/>
          </p:nvGrpSpPr>
          <p:grpSpPr>
            <a:xfrm>
              <a:off x="482400" y="-228632"/>
              <a:ext cx="1812004" cy="921334"/>
              <a:chOff x="482400" y="-228632"/>
              <a:chExt cx="1812004" cy="921334"/>
            </a:xfrm>
          </p:grpSpPr>
          <p:sp>
            <p:nvSpPr>
              <p:cNvPr id="884" name="Google Shape;884;p18"/>
              <p:cNvSpPr/>
              <p:nvPr/>
            </p:nvSpPr>
            <p:spPr>
              <a:xfrm rot="-5400000">
                <a:off x="477238" y="-223470"/>
                <a:ext cx="921334" cy="911011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384" extrusionOk="0">
                    <a:moveTo>
                      <a:pt x="14546" y="1"/>
                    </a:moveTo>
                    <a:lnTo>
                      <a:pt x="1" y="8397"/>
                    </a:lnTo>
                    <a:cubicBezTo>
                      <a:pt x="2271" y="11563"/>
                      <a:pt x="5697" y="13713"/>
                      <a:pt x="9536" y="14383"/>
                    </a:cubicBezTo>
                    <a:cubicBezTo>
                      <a:pt x="10377" y="14236"/>
                      <a:pt x="11231" y="14163"/>
                      <a:pt x="12085" y="14163"/>
                    </a:cubicBezTo>
                    <a:cubicBezTo>
                      <a:pt x="12509" y="14163"/>
                      <a:pt x="12933" y="14181"/>
                      <a:pt x="13357" y="14217"/>
                    </a:cubicBezTo>
                    <a:cubicBezTo>
                      <a:pt x="13760" y="14252"/>
                      <a:pt x="14155" y="14302"/>
                      <a:pt x="14546" y="14364"/>
                    </a:cubicBezTo>
                    <a:lnTo>
                      <a:pt x="14546" y="1"/>
                    </a:lnTo>
                    <a:close/>
                  </a:path>
                </a:pathLst>
              </a:custGeom>
              <a:gradFill>
                <a:gsLst>
                  <a:gs pos="0">
                    <a:srgbClr val="8360C3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5" name="Google Shape;885;p18"/>
              <p:cNvSpPr/>
              <p:nvPr/>
            </p:nvSpPr>
            <p:spPr>
              <a:xfrm rot="-5400000">
                <a:off x="1371106" y="-230595"/>
                <a:ext cx="921334" cy="925261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609" extrusionOk="0">
                    <a:moveTo>
                      <a:pt x="12081" y="1"/>
                    </a:moveTo>
                    <a:cubicBezTo>
                      <a:pt x="7315" y="1"/>
                      <a:pt x="2805" y="2294"/>
                      <a:pt x="1" y="6209"/>
                    </a:cubicBezTo>
                    <a:lnTo>
                      <a:pt x="14546" y="14609"/>
                    </a:lnTo>
                    <a:lnTo>
                      <a:pt x="14546" y="203"/>
                    </a:lnTo>
                    <a:cubicBezTo>
                      <a:pt x="14155" y="141"/>
                      <a:pt x="13760" y="91"/>
                      <a:pt x="13357" y="56"/>
                    </a:cubicBezTo>
                    <a:cubicBezTo>
                      <a:pt x="12930" y="19"/>
                      <a:pt x="12505" y="1"/>
                      <a:pt x="12081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8360C3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86" name="Google Shape;886;p18"/>
            <p:cNvGrpSpPr/>
            <p:nvPr/>
          </p:nvGrpSpPr>
          <p:grpSpPr>
            <a:xfrm flipH="1">
              <a:off x="8036089" y="4199879"/>
              <a:ext cx="1107922" cy="1271601"/>
              <a:chOff x="6646350" y="4133672"/>
              <a:chExt cx="827363" cy="949664"/>
            </a:xfrm>
          </p:grpSpPr>
          <p:sp>
            <p:nvSpPr>
              <p:cNvPr id="887" name="Google Shape;887;p18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888" name="Google Shape;888;p18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889" name="Google Shape;889;p18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0" name="Google Shape;890;p18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1" name="Google Shape;891;p18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892" name="Google Shape;892;p18"/>
            <p:cNvGrpSpPr/>
            <p:nvPr/>
          </p:nvGrpSpPr>
          <p:grpSpPr>
            <a:xfrm flipH="1">
              <a:off x="8240008" y="2820466"/>
              <a:ext cx="1107922" cy="1271601"/>
              <a:chOff x="6646350" y="4133672"/>
              <a:chExt cx="827363" cy="949664"/>
            </a:xfrm>
          </p:grpSpPr>
          <p:sp>
            <p:nvSpPr>
              <p:cNvPr id="893" name="Google Shape;893;p18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894" name="Google Shape;894;p18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895" name="Google Shape;895;p18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6" name="Google Shape;896;p18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7" name="Google Shape;897;p18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898" name="Google Shape;898;p18"/>
            <p:cNvSpPr/>
            <p:nvPr/>
          </p:nvSpPr>
          <p:spPr>
            <a:xfrm rot="5400000" flipH="1">
              <a:off x="-537797" y="4342473"/>
              <a:ext cx="815594" cy="806735"/>
            </a:xfrm>
            <a:custGeom>
              <a:avLst/>
              <a:gdLst/>
              <a:ahLst/>
              <a:cxnLst/>
              <a:rect l="l" t="t" r="r" b="b"/>
              <a:pathLst>
                <a:path w="14546" h="14388" extrusionOk="0">
                  <a:moveTo>
                    <a:pt x="5010" y="1"/>
                  </a:moveTo>
                  <a:cubicBezTo>
                    <a:pt x="4580" y="75"/>
                    <a:pt x="4146" y="133"/>
                    <a:pt x="3704" y="171"/>
                  </a:cubicBezTo>
                  <a:cubicBezTo>
                    <a:pt x="3280" y="207"/>
                    <a:pt x="2855" y="225"/>
                    <a:pt x="2430" y="225"/>
                  </a:cubicBezTo>
                  <a:cubicBezTo>
                    <a:pt x="1617" y="225"/>
                    <a:pt x="805" y="159"/>
                    <a:pt x="0" y="24"/>
                  </a:cubicBezTo>
                  <a:lnTo>
                    <a:pt x="0" y="14387"/>
                  </a:lnTo>
                  <a:lnTo>
                    <a:pt x="14546" y="5991"/>
                  </a:lnTo>
                  <a:cubicBezTo>
                    <a:pt x="12271" y="2826"/>
                    <a:pt x="8846" y="675"/>
                    <a:pt x="5010" y="1"/>
                  </a:cubicBezTo>
                  <a:close/>
                </a:path>
              </a:pathLst>
            </a:custGeom>
            <a:gradFill>
              <a:gsLst>
                <a:gs pos="0">
                  <a:srgbClr val="5E89AD"/>
                </a:gs>
                <a:gs pos="100000">
                  <a:srgbClr val="2EBF9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99" name="Google Shape;899;p18"/>
            <p:cNvSpPr/>
            <p:nvPr/>
          </p:nvSpPr>
          <p:spPr>
            <a:xfrm rot="5400000" flipH="1">
              <a:off x="254660" y="4336353"/>
              <a:ext cx="815370" cy="819014"/>
            </a:xfrm>
            <a:custGeom>
              <a:avLst/>
              <a:gdLst/>
              <a:ahLst/>
              <a:cxnLst/>
              <a:rect l="l" t="t" r="r" b="b"/>
              <a:pathLst>
                <a:path w="14542" h="14607" extrusionOk="0">
                  <a:moveTo>
                    <a:pt x="0" y="0"/>
                  </a:moveTo>
                  <a:lnTo>
                    <a:pt x="0" y="14406"/>
                  </a:lnTo>
                  <a:cubicBezTo>
                    <a:pt x="810" y="14539"/>
                    <a:pt x="1628" y="14607"/>
                    <a:pt x="2446" y="14607"/>
                  </a:cubicBezTo>
                  <a:cubicBezTo>
                    <a:pt x="2866" y="14607"/>
                    <a:pt x="3286" y="14589"/>
                    <a:pt x="3704" y="14553"/>
                  </a:cubicBezTo>
                  <a:cubicBezTo>
                    <a:pt x="4146" y="14515"/>
                    <a:pt x="4580" y="14457"/>
                    <a:pt x="5010" y="14383"/>
                  </a:cubicBezTo>
                  <a:cubicBezTo>
                    <a:pt x="8850" y="13717"/>
                    <a:pt x="12275" y="11566"/>
                    <a:pt x="14542" y="8397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5E89AD"/>
                </a:gs>
                <a:gs pos="100000">
                  <a:srgbClr val="2EBF9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00" name="Google Shape;900;p18"/>
            <p:cNvSpPr/>
            <p:nvPr/>
          </p:nvSpPr>
          <p:spPr>
            <a:xfrm rot="5400000" flipH="1">
              <a:off x="1165474" y="3847997"/>
              <a:ext cx="1211803" cy="1399301"/>
            </a:xfrm>
            <a:custGeom>
              <a:avLst/>
              <a:gdLst/>
              <a:ahLst/>
              <a:cxnLst/>
              <a:rect l="l" t="t" r="r" b="b"/>
              <a:pathLst>
                <a:path w="24915" h="28770" extrusionOk="0">
                  <a:moveTo>
                    <a:pt x="0" y="0"/>
                  </a:moveTo>
                  <a:lnTo>
                    <a:pt x="0" y="28769"/>
                  </a:lnTo>
                  <a:lnTo>
                    <a:pt x="24914" y="1438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9000">
                  <a:schemeClr val="accent2"/>
                </a:gs>
                <a:gs pos="100000">
                  <a:schemeClr val="accent5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901" name="Google Shape;901;p18"/>
            <p:cNvGrpSpPr/>
            <p:nvPr/>
          </p:nvGrpSpPr>
          <p:grpSpPr>
            <a:xfrm rot="10800000">
              <a:off x="439535" y="3430941"/>
              <a:ext cx="1281018" cy="1122227"/>
              <a:chOff x="5284025" y="550294"/>
              <a:chExt cx="755807" cy="662081"/>
            </a:xfrm>
          </p:grpSpPr>
          <p:sp>
            <p:nvSpPr>
              <p:cNvPr id="902" name="Google Shape;902;p18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3" name="Google Shape;903;p18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4" name="Google Shape;904;p18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05" name="Google Shape;905;p18"/>
            <p:cNvGrpSpPr/>
            <p:nvPr/>
          </p:nvGrpSpPr>
          <p:grpSpPr>
            <a:xfrm>
              <a:off x="8088637" y="-703872"/>
              <a:ext cx="1055367" cy="1211382"/>
              <a:chOff x="7975987" y="145728"/>
              <a:chExt cx="1055367" cy="1211382"/>
            </a:xfrm>
          </p:grpSpPr>
          <p:sp>
            <p:nvSpPr>
              <p:cNvPr id="906" name="Google Shape;906;p18"/>
              <p:cNvSpPr/>
              <p:nvPr/>
            </p:nvSpPr>
            <p:spPr>
              <a:xfrm>
                <a:off x="7975987" y="151748"/>
                <a:ext cx="1050138" cy="1203656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907" name="Google Shape;907;p18"/>
              <p:cNvSpPr/>
              <p:nvPr/>
            </p:nvSpPr>
            <p:spPr>
              <a:xfrm>
                <a:off x="8493275" y="449473"/>
                <a:ext cx="536868" cy="60658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908" name="Google Shape;908;p18"/>
              <p:cNvSpPr/>
              <p:nvPr/>
            </p:nvSpPr>
            <p:spPr>
              <a:xfrm rot="10800000" flipH="1">
                <a:off x="7975996" y="450487"/>
                <a:ext cx="528022" cy="906622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9" name="Google Shape;909;p18"/>
              <p:cNvSpPr/>
              <p:nvPr/>
            </p:nvSpPr>
            <p:spPr>
              <a:xfrm rot="10800000" flipH="1">
                <a:off x="8503962" y="754538"/>
                <a:ext cx="521927" cy="602572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0" name="Google Shape;910;p18"/>
              <p:cNvSpPr/>
              <p:nvPr/>
            </p:nvSpPr>
            <p:spPr>
              <a:xfrm rot="10800000" flipH="1">
                <a:off x="7976157" y="145728"/>
                <a:ext cx="1055197" cy="60963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11" name="Google Shape;911;p18"/>
            <p:cNvGrpSpPr/>
            <p:nvPr/>
          </p:nvGrpSpPr>
          <p:grpSpPr>
            <a:xfrm>
              <a:off x="5237561" y="-731378"/>
              <a:ext cx="1103443" cy="1266379"/>
              <a:chOff x="7699256" y="390244"/>
              <a:chExt cx="850634" cy="976240"/>
            </a:xfrm>
          </p:grpSpPr>
          <p:sp>
            <p:nvSpPr>
              <p:cNvPr id="912" name="Google Shape;912;p18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913" name="Google Shape;913;p18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914" name="Google Shape;914;p18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5" name="Google Shape;915;p18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6" name="Google Shape;916;p18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17" name="Google Shape;917;p18"/>
            <p:cNvGrpSpPr/>
            <p:nvPr/>
          </p:nvGrpSpPr>
          <p:grpSpPr>
            <a:xfrm>
              <a:off x="8266276" y="1608967"/>
              <a:ext cx="1055384" cy="1211392"/>
              <a:chOff x="6646350" y="4133672"/>
              <a:chExt cx="827363" cy="949664"/>
            </a:xfrm>
          </p:grpSpPr>
          <p:sp>
            <p:nvSpPr>
              <p:cNvPr id="918" name="Google Shape;918;p18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919" name="Google Shape;919;p18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920" name="Google Shape;920;p18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1" name="Google Shape;921;p18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2" name="Google Shape;922;p18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23" name="Google Shape;923;p18"/>
            <p:cNvGrpSpPr/>
            <p:nvPr/>
          </p:nvGrpSpPr>
          <p:grpSpPr>
            <a:xfrm rot="10800000" flipH="1">
              <a:off x="4359135" y="4510092"/>
              <a:ext cx="1445633" cy="1266362"/>
              <a:chOff x="5284025" y="550294"/>
              <a:chExt cx="755807" cy="662081"/>
            </a:xfrm>
          </p:grpSpPr>
          <p:sp>
            <p:nvSpPr>
              <p:cNvPr id="924" name="Google Shape;924;p18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5" name="Google Shape;925;p18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6" name="Google Shape;926;p18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563746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solidFill>
          <a:schemeClr val="lt1"/>
        </a:solidFill>
        <a:effectLst/>
      </p:bgPr>
    </p:bg>
    <p:spTree>
      <p:nvGrpSpPr>
        <p:cNvPr id="1" name="Shape 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Google Shape;928;p19"/>
          <p:cNvSpPr txBox="1">
            <a:spLocks noGrp="1"/>
          </p:cNvSpPr>
          <p:nvPr>
            <p:ph type="subTitle" idx="1"/>
          </p:nvPr>
        </p:nvSpPr>
        <p:spPr>
          <a:xfrm>
            <a:off x="7425117" y="3408700"/>
            <a:ext cx="3412000" cy="18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929" name="Google Shape;929;p19"/>
          <p:cNvSpPr txBox="1">
            <a:spLocks noGrp="1"/>
          </p:cNvSpPr>
          <p:nvPr>
            <p:ph type="title"/>
          </p:nvPr>
        </p:nvSpPr>
        <p:spPr>
          <a:xfrm>
            <a:off x="7425117" y="1817500"/>
            <a:ext cx="3412000" cy="156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 sz="41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930" name="Google Shape;930;p19"/>
          <p:cNvGrpSpPr/>
          <p:nvPr/>
        </p:nvGrpSpPr>
        <p:grpSpPr>
          <a:xfrm>
            <a:off x="-1331729" y="-1466794"/>
            <a:ext cx="14440743" cy="9390148"/>
            <a:chOff x="-998797" y="-1100096"/>
            <a:chExt cx="10830557" cy="7042611"/>
          </a:xfrm>
        </p:grpSpPr>
        <p:grpSp>
          <p:nvGrpSpPr>
            <p:cNvPr id="931" name="Google Shape;931;p19"/>
            <p:cNvGrpSpPr/>
            <p:nvPr/>
          </p:nvGrpSpPr>
          <p:grpSpPr>
            <a:xfrm rot="10800000">
              <a:off x="-998797" y="-1100096"/>
              <a:ext cx="2148503" cy="3092546"/>
              <a:chOff x="7488385" y="2119647"/>
              <a:chExt cx="1655624" cy="2383098"/>
            </a:xfrm>
          </p:grpSpPr>
          <p:sp>
            <p:nvSpPr>
              <p:cNvPr id="932" name="Google Shape;932;p19"/>
              <p:cNvSpPr/>
              <p:nvPr/>
            </p:nvSpPr>
            <p:spPr>
              <a:xfrm>
                <a:off x="7490175" y="2122075"/>
                <a:ext cx="1651625" cy="2378450"/>
              </a:xfrm>
              <a:custGeom>
                <a:avLst/>
                <a:gdLst/>
                <a:ahLst/>
                <a:cxnLst/>
                <a:rect l="l" t="t" r="r" b="b"/>
                <a:pathLst>
                  <a:path w="66065" h="95138" extrusionOk="0">
                    <a:moveTo>
                      <a:pt x="0" y="56996"/>
                    </a:moveTo>
                    <a:lnTo>
                      <a:pt x="16540" y="66390"/>
                    </a:lnTo>
                    <a:lnTo>
                      <a:pt x="16642" y="85624"/>
                    </a:lnTo>
                    <a:lnTo>
                      <a:pt x="33049" y="95138"/>
                    </a:lnTo>
                    <a:lnTo>
                      <a:pt x="66065" y="76040"/>
                    </a:lnTo>
                    <a:lnTo>
                      <a:pt x="66041" y="37964"/>
                    </a:lnTo>
                    <a:lnTo>
                      <a:pt x="49473" y="28325"/>
                    </a:lnTo>
                    <a:lnTo>
                      <a:pt x="49505" y="9490"/>
                    </a:lnTo>
                    <a:lnTo>
                      <a:pt x="33061" y="0"/>
                    </a:lnTo>
                    <a:lnTo>
                      <a:pt x="16572" y="9395"/>
                    </a:lnTo>
                    <a:lnTo>
                      <a:pt x="16572" y="28397"/>
                    </a:lnTo>
                    <a:lnTo>
                      <a:pt x="24" y="3787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933" name="Google Shape;933;p19"/>
              <p:cNvSpPr/>
              <p:nvPr/>
            </p:nvSpPr>
            <p:spPr>
              <a:xfrm rot="10800000" flipH="1">
                <a:off x="7902282" y="3785979"/>
                <a:ext cx="414422" cy="716766"/>
              </a:xfrm>
              <a:custGeom>
                <a:avLst/>
                <a:gdLst/>
                <a:ahLst/>
                <a:cxnLst/>
                <a:rect l="l" t="t" r="r" b="b"/>
                <a:pathLst>
                  <a:path w="13097" h="22652" extrusionOk="0">
                    <a:moveTo>
                      <a:pt x="13081" y="15104"/>
                    </a:moveTo>
                    <a:lnTo>
                      <a:pt x="13081" y="15096"/>
                    </a:lnTo>
                    <a:lnTo>
                      <a:pt x="13081" y="15096"/>
                    </a:lnTo>
                    <a:lnTo>
                      <a:pt x="13081" y="20"/>
                    </a:lnTo>
                    <a:lnTo>
                      <a:pt x="13097" y="13"/>
                    </a:lnTo>
                    <a:lnTo>
                      <a:pt x="13081" y="1"/>
                    </a:lnTo>
                    <a:lnTo>
                      <a:pt x="1" y="7553"/>
                    </a:lnTo>
                    <a:lnTo>
                      <a:pt x="1" y="22648"/>
                    </a:lnTo>
                    <a:lnTo>
                      <a:pt x="8" y="226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4" name="Google Shape;934;p19"/>
              <p:cNvSpPr/>
              <p:nvPr/>
            </p:nvSpPr>
            <p:spPr>
              <a:xfrm rot="10800000" flipH="1">
                <a:off x="8316178" y="4024807"/>
                <a:ext cx="32" cy="285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5" name="Google Shape;935;p19"/>
              <p:cNvSpPr/>
              <p:nvPr/>
            </p:nvSpPr>
            <p:spPr>
              <a:xfrm rot="10800000" flipH="1">
                <a:off x="8316178" y="4024807"/>
                <a:ext cx="32" cy="285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6" name="Google Shape;936;p19"/>
              <p:cNvSpPr/>
              <p:nvPr/>
            </p:nvSpPr>
            <p:spPr>
              <a:xfrm rot="10800000" flipH="1">
                <a:off x="8316178" y="4025038"/>
                <a:ext cx="413567" cy="477327"/>
              </a:xfrm>
              <a:custGeom>
                <a:avLst/>
                <a:gdLst/>
                <a:ahLst/>
                <a:cxnLst/>
                <a:rect l="l" t="t" r="r" b="b"/>
                <a:pathLst>
                  <a:path w="13070" h="15085" extrusionOk="0">
                    <a:moveTo>
                      <a:pt x="0" y="15084"/>
                    </a:moveTo>
                    <a:lnTo>
                      <a:pt x="13070" y="7537"/>
                    </a:lnTo>
                    <a:lnTo>
                      <a:pt x="16" y="1"/>
                    </a:lnTo>
                    <a:lnTo>
                      <a:pt x="0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7" name="Google Shape;937;p19"/>
              <p:cNvSpPr/>
              <p:nvPr/>
            </p:nvSpPr>
            <p:spPr>
              <a:xfrm rot="10800000" flipH="1">
                <a:off x="8316178" y="4024206"/>
                <a:ext cx="506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" extrusionOk="0">
                    <a:moveTo>
                      <a:pt x="0" y="20"/>
                    </a:moveTo>
                    <a:lnTo>
                      <a:pt x="16" y="1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8" name="Google Shape;938;p19"/>
              <p:cNvSpPr/>
              <p:nvPr/>
            </p:nvSpPr>
            <p:spPr>
              <a:xfrm rot="10800000" flipH="1">
                <a:off x="8316178" y="4024206"/>
                <a:ext cx="506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" extrusionOk="0">
                    <a:moveTo>
                      <a:pt x="0" y="20"/>
                    </a:moveTo>
                    <a:lnTo>
                      <a:pt x="16" y="1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9" name="Google Shape;939;p19"/>
              <p:cNvSpPr/>
              <p:nvPr/>
            </p:nvSpPr>
            <p:spPr>
              <a:xfrm rot="10800000" flipH="1">
                <a:off x="8730074" y="3785484"/>
                <a:ext cx="413916" cy="478308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5116" extrusionOk="0">
                    <a:moveTo>
                      <a:pt x="0" y="1"/>
                    </a:moveTo>
                    <a:lnTo>
                      <a:pt x="0" y="12"/>
                    </a:lnTo>
                    <a:lnTo>
                      <a:pt x="0" y="20"/>
                    </a:lnTo>
                    <a:lnTo>
                      <a:pt x="0" y="15096"/>
                    </a:lnTo>
                    <a:lnTo>
                      <a:pt x="0" y="15104"/>
                    </a:lnTo>
                    <a:lnTo>
                      <a:pt x="0" y="15115"/>
                    </a:lnTo>
                    <a:lnTo>
                      <a:pt x="16" y="15104"/>
                    </a:lnTo>
                    <a:lnTo>
                      <a:pt x="13081" y="754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0" name="Google Shape;940;p19"/>
              <p:cNvSpPr/>
              <p:nvPr/>
            </p:nvSpPr>
            <p:spPr>
              <a:xfrm rot="10800000" flipH="1">
                <a:off x="8316178" y="3785864"/>
                <a:ext cx="413947" cy="478055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15108" extrusionOk="0">
                    <a:moveTo>
                      <a:pt x="13070" y="1"/>
                    </a:moveTo>
                    <a:lnTo>
                      <a:pt x="0" y="7548"/>
                    </a:lnTo>
                    <a:lnTo>
                      <a:pt x="0" y="7556"/>
                    </a:lnTo>
                    <a:lnTo>
                      <a:pt x="16" y="7568"/>
                    </a:lnTo>
                    <a:lnTo>
                      <a:pt x="13070" y="15104"/>
                    </a:lnTo>
                    <a:lnTo>
                      <a:pt x="13081" y="15108"/>
                    </a:lnTo>
                    <a:lnTo>
                      <a:pt x="13081" y="15100"/>
                    </a:lnTo>
                    <a:lnTo>
                      <a:pt x="13081" y="24"/>
                    </a:lnTo>
                    <a:lnTo>
                      <a:pt x="13081" y="16"/>
                    </a:lnTo>
                    <a:lnTo>
                      <a:pt x="13081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1" name="Google Shape;941;p19"/>
              <p:cNvSpPr/>
              <p:nvPr/>
            </p:nvSpPr>
            <p:spPr>
              <a:xfrm rot="10800000" flipH="1">
                <a:off x="8316178" y="3546806"/>
                <a:ext cx="32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2" name="Google Shape;942;p19"/>
              <p:cNvSpPr/>
              <p:nvPr/>
            </p:nvSpPr>
            <p:spPr>
              <a:xfrm rot="10800000" flipH="1">
                <a:off x="8316178" y="3546806"/>
                <a:ext cx="32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3" name="Google Shape;943;p19"/>
              <p:cNvSpPr/>
              <p:nvPr/>
            </p:nvSpPr>
            <p:spPr>
              <a:xfrm rot="10800000" flipH="1">
                <a:off x="8316178" y="3546806"/>
                <a:ext cx="32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4" name="Google Shape;944;p19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5" name="Google Shape;945;p19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6" name="Google Shape;946;p19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7" name="Google Shape;947;p19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8" name="Google Shape;948;p19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9" name="Google Shape;949;p19"/>
              <p:cNvSpPr/>
              <p:nvPr/>
            </p:nvSpPr>
            <p:spPr>
              <a:xfrm rot="10800000" flipH="1">
                <a:off x="8730074" y="3308211"/>
                <a:ext cx="413314" cy="477327"/>
              </a:xfrm>
              <a:custGeom>
                <a:avLst/>
                <a:gdLst/>
                <a:ahLst/>
                <a:cxnLst/>
                <a:rect l="l" t="t" r="r" b="b"/>
                <a:pathLst>
                  <a:path w="13062" h="15085" extrusionOk="0">
                    <a:moveTo>
                      <a:pt x="0" y="15084"/>
                    </a:moveTo>
                    <a:lnTo>
                      <a:pt x="13062" y="754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0" name="Google Shape;950;p19"/>
              <p:cNvSpPr/>
              <p:nvPr/>
            </p:nvSpPr>
            <p:spPr>
              <a:xfrm rot="10800000" flipH="1">
                <a:off x="8730074" y="3546911"/>
                <a:ext cx="413916" cy="478181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5112" extrusionOk="0">
                    <a:moveTo>
                      <a:pt x="13081" y="0"/>
                    </a:moveTo>
                    <a:lnTo>
                      <a:pt x="16" y="7560"/>
                    </a:lnTo>
                    <a:lnTo>
                      <a:pt x="0" y="7571"/>
                    </a:lnTo>
                    <a:lnTo>
                      <a:pt x="13062" y="15112"/>
                    </a:lnTo>
                    <a:lnTo>
                      <a:pt x="13081" y="15104"/>
                    </a:lnTo>
                    <a:lnTo>
                      <a:pt x="1308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1" name="Google Shape;951;p19"/>
              <p:cNvSpPr/>
              <p:nvPr/>
            </p:nvSpPr>
            <p:spPr>
              <a:xfrm rot="10800000" flipH="1">
                <a:off x="8730074" y="3069258"/>
                <a:ext cx="413916" cy="477960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5105" extrusionOk="0">
                    <a:moveTo>
                      <a:pt x="13062" y="9"/>
                    </a:moveTo>
                    <a:lnTo>
                      <a:pt x="0" y="7552"/>
                    </a:lnTo>
                    <a:lnTo>
                      <a:pt x="16" y="7560"/>
                    </a:lnTo>
                    <a:lnTo>
                      <a:pt x="13081" y="15104"/>
                    </a:lnTo>
                    <a:lnTo>
                      <a:pt x="13081" y="14930"/>
                    </a:lnTo>
                    <a:lnTo>
                      <a:pt x="13081" y="28"/>
                    </a:lnTo>
                    <a:lnTo>
                      <a:pt x="13081" y="20"/>
                    </a:lnTo>
                    <a:lnTo>
                      <a:pt x="130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2" name="Google Shape;952;p19"/>
              <p:cNvSpPr/>
              <p:nvPr/>
            </p:nvSpPr>
            <p:spPr>
              <a:xfrm rot="10800000" flipH="1">
                <a:off x="7488385" y="3069247"/>
                <a:ext cx="414200" cy="716892"/>
              </a:xfrm>
              <a:custGeom>
                <a:avLst/>
                <a:gdLst/>
                <a:ahLst/>
                <a:cxnLst/>
                <a:rect l="l" t="t" r="r" b="b"/>
                <a:pathLst>
                  <a:path w="13090" h="22656" extrusionOk="0">
                    <a:moveTo>
                      <a:pt x="13082" y="19"/>
                    </a:moveTo>
                    <a:lnTo>
                      <a:pt x="13089" y="16"/>
                    </a:lnTo>
                    <a:lnTo>
                      <a:pt x="13082" y="8"/>
                    </a:lnTo>
                    <a:lnTo>
                      <a:pt x="13082" y="0"/>
                    </a:lnTo>
                    <a:lnTo>
                      <a:pt x="1" y="7552"/>
                    </a:lnTo>
                    <a:lnTo>
                      <a:pt x="1" y="22655"/>
                    </a:lnTo>
                    <a:lnTo>
                      <a:pt x="13082" y="151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3" name="Google Shape;953;p19"/>
              <p:cNvSpPr/>
              <p:nvPr/>
            </p:nvSpPr>
            <p:spPr>
              <a:xfrm rot="10800000" flipH="1">
                <a:off x="8730072" y="3269925"/>
                <a:ext cx="285" cy="253"/>
              </a:xfrm>
              <a:custGeom>
                <a:avLst/>
                <a:gdLst/>
                <a:ahLst/>
                <a:cxnLst/>
                <a:rect l="l" t="t" r="r" b="b"/>
                <a:pathLst>
                  <a:path w="9" h="8" extrusionOk="0">
                    <a:moveTo>
                      <a:pt x="8" y="4"/>
                    </a:moveTo>
                    <a:lnTo>
                      <a:pt x="1" y="0"/>
                    </a:lnTo>
                    <a:lnTo>
                      <a:pt x="1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4" name="Google Shape;954;p19"/>
              <p:cNvSpPr/>
              <p:nvPr/>
            </p:nvSpPr>
            <p:spPr>
              <a:xfrm rot="10800000" flipH="1">
                <a:off x="8730072" y="3269925"/>
                <a:ext cx="285" cy="253"/>
              </a:xfrm>
              <a:custGeom>
                <a:avLst/>
                <a:gdLst/>
                <a:ahLst/>
                <a:cxnLst/>
                <a:rect l="l" t="t" r="r" b="b"/>
                <a:pathLst>
                  <a:path w="9" h="8" extrusionOk="0">
                    <a:moveTo>
                      <a:pt x="8" y="4"/>
                    </a:moveTo>
                    <a:lnTo>
                      <a:pt x="1" y="0"/>
                    </a:lnTo>
                    <a:lnTo>
                      <a:pt x="1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5" name="Google Shape;955;p19"/>
              <p:cNvSpPr/>
              <p:nvPr/>
            </p:nvSpPr>
            <p:spPr>
              <a:xfrm rot="10800000" flipH="1">
                <a:off x="8730072" y="3269672"/>
                <a:ext cx="538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7" h="13" extrusionOk="0">
                    <a:moveTo>
                      <a:pt x="8" y="1"/>
                    </a:moveTo>
                    <a:lnTo>
                      <a:pt x="1" y="5"/>
                    </a:lnTo>
                    <a:lnTo>
                      <a:pt x="8" y="13"/>
                    </a:lnTo>
                    <a:lnTo>
                      <a:pt x="16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6" name="Google Shape;956;p19"/>
              <p:cNvSpPr/>
              <p:nvPr/>
            </p:nvSpPr>
            <p:spPr>
              <a:xfrm rot="10800000" flipH="1">
                <a:off x="8730072" y="3269672"/>
                <a:ext cx="538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7" h="13" extrusionOk="0">
                    <a:moveTo>
                      <a:pt x="8" y="1"/>
                    </a:moveTo>
                    <a:lnTo>
                      <a:pt x="1" y="5"/>
                    </a:lnTo>
                    <a:lnTo>
                      <a:pt x="8" y="13"/>
                    </a:lnTo>
                    <a:lnTo>
                      <a:pt x="16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7" name="Google Shape;957;p19"/>
              <p:cNvSpPr/>
              <p:nvPr/>
            </p:nvSpPr>
            <p:spPr>
              <a:xfrm rot="10800000" flipH="1">
                <a:off x="8730072" y="3269672"/>
                <a:ext cx="538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7" h="13" extrusionOk="0">
                    <a:moveTo>
                      <a:pt x="8" y="1"/>
                    </a:moveTo>
                    <a:lnTo>
                      <a:pt x="1" y="5"/>
                    </a:lnTo>
                    <a:lnTo>
                      <a:pt x="8" y="13"/>
                    </a:lnTo>
                    <a:lnTo>
                      <a:pt x="16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8" name="Google Shape;958;p19"/>
              <p:cNvSpPr/>
              <p:nvPr/>
            </p:nvSpPr>
            <p:spPr>
              <a:xfrm rot="10800000" flipH="1">
                <a:off x="7902282" y="3307958"/>
                <a:ext cx="413947" cy="477707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15097" extrusionOk="0">
                    <a:moveTo>
                      <a:pt x="13081" y="7556"/>
                    </a:moveTo>
                    <a:lnTo>
                      <a:pt x="13081" y="7548"/>
                    </a:lnTo>
                    <a:lnTo>
                      <a:pt x="8" y="1"/>
                    </a:lnTo>
                    <a:lnTo>
                      <a:pt x="1" y="4"/>
                    </a:lnTo>
                    <a:lnTo>
                      <a:pt x="1" y="15088"/>
                    </a:lnTo>
                    <a:lnTo>
                      <a:pt x="16" y="1509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9" name="Google Shape;959;p19"/>
              <p:cNvSpPr/>
              <p:nvPr/>
            </p:nvSpPr>
            <p:spPr>
              <a:xfrm rot="10800000" flipH="1">
                <a:off x="7902535" y="3546784"/>
                <a:ext cx="827610" cy="478055"/>
              </a:xfrm>
              <a:custGeom>
                <a:avLst/>
                <a:gdLst/>
                <a:ahLst/>
                <a:cxnLst/>
                <a:rect l="l" t="t" r="r" b="b"/>
                <a:pathLst>
                  <a:path w="26155" h="15108" extrusionOk="0">
                    <a:moveTo>
                      <a:pt x="13073" y="0"/>
                    </a:moveTo>
                    <a:lnTo>
                      <a:pt x="0" y="7548"/>
                    </a:lnTo>
                    <a:lnTo>
                      <a:pt x="8" y="7552"/>
                    </a:lnTo>
                    <a:lnTo>
                      <a:pt x="0" y="7560"/>
                    </a:lnTo>
                    <a:lnTo>
                      <a:pt x="13073" y="15107"/>
                    </a:lnTo>
                    <a:lnTo>
                      <a:pt x="13081" y="15100"/>
                    </a:lnTo>
                    <a:lnTo>
                      <a:pt x="26139" y="7563"/>
                    </a:lnTo>
                    <a:lnTo>
                      <a:pt x="26154" y="7552"/>
                    </a:lnTo>
                    <a:lnTo>
                      <a:pt x="26143" y="7548"/>
                    </a:lnTo>
                    <a:lnTo>
                      <a:pt x="13089" y="12"/>
                    </a:lnTo>
                    <a:lnTo>
                      <a:pt x="1307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0" name="Google Shape;960;p19"/>
              <p:cNvSpPr/>
              <p:nvPr/>
            </p:nvSpPr>
            <p:spPr>
              <a:xfrm rot="10800000" flipH="1">
                <a:off x="7902282" y="3307632"/>
                <a:ext cx="538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" extrusionOk="0">
                    <a:moveTo>
                      <a:pt x="16" y="8"/>
                    </a:moveTo>
                    <a:lnTo>
                      <a:pt x="1" y="0"/>
                    </a:lnTo>
                    <a:lnTo>
                      <a:pt x="1" y="12"/>
                    </a:lnTo>
                    <a:lnTo>
                      <a:pt x="1" y="2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1" name="Google Shape;961;p19"/>
              <p:cNvSpPr/>
              <p:nvPr/>
            </p:nvSpPr>
            <p:spPr>
              <a:xfrm rot="10800000" flipH="1">
                <a:off x="7902282" y="3307632"/>
                <a:ext cx="538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" extrusionOk="0">
                    <a:moveTo>
                      <a:pt x="16" y="8"/>
                    </a:moveTo>
                    <a:lnTo>
                      <a:pt x="1" y="0"/>
                    </a:lnTo>
                    <a:lnTo>
                      <a:pt x="1" y="12"/>
                    </a:lnTo>
                    <a:lnTo>
                      <a:pt x="1" y="2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2" name="Google Shape;962;p19"/>
              <p:cNvSpPr/>
              <p:nvPr/>
            </p:nvSpPr>
            <p:spPr>
              <a:xfrm rot="10800000" flipH="1">
                <a:off x="7902282" y="2358558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3" name="Google Shape;963;p19"/>
              <p:cNvSpPr/>
              <p:nvPr/>
            </p:nvSpPr>
            <p:spPr>
              <a:xfrm rot="10800000" flipH="1">
                <a:off x="7902788" y="3069258"/>
                <a:ext cx="413441" cy="477327"/>
              </a:xfrm>
              <a:custGeom>
                <a:avLst/>
                <a:gdLst/>
                <a:ahLst/>
                <a:cxnLst/>
                <a:rect l="l" t="t" r="r" b="b"/>
                <a:pathLst>
                  <a:path w="13066" h="15085" extrusionOk="0">
                    <a:moveTo>
                      <a:pt x="0" y="7540"/>
                    </a:moveTo>
                    <a:lnTo>
                      <a:pt x="12899" y="14987"/>
                    </a:lnTo>
                    <a:lnTo>
                      <a:pt x="13065" y="15084"/>
                    </a:lnTo>
                    <a:lnTo>
                      <a:pt x="13065" y="14910"/>
                    </a:lnTo>
                    <a:lnTo>
                      <a:pt x="13065" y="14890"/>
                    </a:lnTo>
                    <a:lnTo>
                      <a:pt x="130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4" name="Google Shape;964;p19"/>
              <p:cNvSpPr/>
              <p:nvPr/>
            </p:nvSpPr>
            <p:spPr>
              <a:xfrm rot="10800000" flipH="1">
                <a:off x="7488385" y="2830336"/>
                <a:ext cx="827863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63" h="15104" extrusionOk="0">
                    <a:moveTo>
                      <a:pt x="25996" y="7455"/>
                    </a:moveTo>
                    <a:lnTo>
                      <a:pt x="13097" y="8"/>
                    </a:lnTo>
                    <a:lnTo>
                      <a:pt x="13082" y="20"/>
                    </a:lnTo>
                    <a:lnTo>
                      <a:pt x="13082" y="12"/>
                    </a:lnTo>
                    <a:lnTo>
                      <a:pt x="13082" y="0"/>
                    </a:lnTo>
                    <a:lnTo>
                      <a:pt x="1" y="7552"/>
                    </a:lnTo>
                    <a:lnTo>
                      <a:pt x="13082" y="15104"/>
                    </a:lnTo>
                    <a:lnTo>
                      <a:pt x="13082" y="14910"/>
                    </a:lnTo>
                    <a:lnTo>
                      <a:pt x="13082" y="14910"/>
                    </a:lnTo>
                    <a:lnTo>
                      <a:pt x="13082" y="15104"/>
                    </a:lnTo>
                    <a:lnTo>
                      <a:pt x="26147" y="7560"/>
                    </a:lnTo>
                    <a:lnTo>
                      <a:pt x="26162" y="75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5" name="Google Shape;965;p19"/>
              <p:cNvSpPr/>
              <p:nvPr/>
            </p:nvSpPr>
            <p:spPr>
              <a:xfrm rot="10800000" flipH="1">
                <a:off x="8316178" y="3069247"/>
                <a:ext cx="413947" cy="716671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649" extrusionOk="0">
                    <a:moveTo>
                      <a:pt x="13066" y="12"/>
                    </a:moveTo>
                    <a:lnTo>
                      <a:pt x="8" y="7549"/>
                    </a:lnTo>
                    <a:lnTo>
                      <a:pt x="0" y="7556"/>
                    </a:lnTo>
                    <a:lnTo>
                      <a:pt x="0" y="7556"/>
                    </a:lnTo>
                    <a:lnTo>
                      <a:pt x="0" y="7564"/>
                    </a:lnTo>
                    <a:lnTo>
                      <a:pt x="0" y="22454"/>
                    </a:lnTo>
                    <a:lnTo>
                      <a:pt x="0" y="22474"/>
                    </a:lnTo>
                    <a:lnTo>
                      <a:pt x="0" y="22648"/>
                    </a:lnTo>
                    <a:lnTo>
                      <a:pt x="167" y="22551"/>
                    </a:lnTo>
                    <a:lnTo>
                      <a:pt x="13081" y="15096"/>
                    </a:lnTo>
                    <a:lnTo>
                      <a:pt x="13081" y="12"/>
                    </a:lnTo>
                    <a:lnTo>
                      <a:pt x="130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6" name="Google Shape;966;p19"/>
              <p:cNvSpPr/>
              <p:nvPr/>
            </p:nvSpPr>
            <p:spPr>
              <a:xfrm rot="10800000" flipH="1">
                <a:off x="8316178" y="2830336"/>
                <a:ext cx="827831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62" h="15104" extrusionOk="0">
                    <a:moveTo>
                      <a:pt x="13097" y="8"/>
                    </a:moveTo>
                    <a:lnTo>
                      <a:pt x="13081" y="0"/>
                    </a:lnTo>
                    <a:lnTo>
                      <a:pt x="167" y="7455"/>
                    </a:lnTo>
                    <a:lnTo>
                      <a:pt x="0" y="7552"/>
                    </a:lnTo>
                    <a:lnTo>
                      <a:pt x="12930" y="15015"/>
                    </a:lnTo>
                    <a:lnTo>
                      <a:pt x="13081" y="14929"/>
                    </a:lnTo>
                    <a:lnTo>
                      <a:pt x="13081" y="15104"/>
                    </a:lnTo>
                    <a:lnTo>
                      <a:pt x="26143" y="7560"/>
                    </a:lnTo>
                    <a:lnTo>
                      <a:pt x="26162" y="75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7" name="Google Shape;967;p19"/>
              <p:cNvSpPr/>
              <p:nvPr/>
            </p:nvSpPr>
            <p:spPr>
              <a:xfrm rot="10800000" flipH="1">
                <a:off x="8316178" y="2596921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8" name="Google Shape;968;p19"/>
              <p:cNvSpPr/>
              <p:nvPr/>
            </p:nvSpPr>
            <p:spPr>
              <a:xfrm rot="10800000" flipH="1">
                <a:off x="7902408" y="2119647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9" name="Google Shape;969;p19"/>
              <p:cNvSpPr/>
              <p:nvPr/>
            </p:nvSpPr>
            <p:spPr>
              <a:xfrm rot="10800000" flipH="1">
                <a:off x="8316178" y="2358220"/>
                <a:ext cx="413947" cy="477675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15096" extrusionOk="0">
                    <a:moveTo>
                      <a:pt x="12930" y="86"/>
                    </a:moveTo>
                    <a:lnTo>
                      <a:pt x="16" y="7544"/>
                    </a:lnTo>
                    <a:lnTo>
                      <a:pt x="0" y="7552"/>
                    </a:lnTo>
                    <a:lnTo>
                      <a:pt x="13066" y="15096"/>
                    </a:lnTo>
                    <a:lnTo>
                      <a:pt x="13081" y="15084"/>
                    </a:lnTo>
                    <a:lnTo>
                      <a:pt x="13081" y="194"/>
                    </a:lnTo>
                    <a:lnTo>
                      <a:pt x="13081" y="175"/>
                    </a:lnTo>
                    <a:lnTo>
                      <a:pt x="1308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70" name="Google Shape;970;p19"/>
            <p:cNvGrpSpPr/>
            <p:nvPr/>
          </p:nvGrpSpPr>
          <p:grpSpPr>
            <a:xfrm>
              <a:off x="8347962" y="595538"/>
              <a:ext cx="1483798" cy="1299762"/>
              <a:chOff x="8312799" y="3946629"/>
              <a:chExt cx="872823" cy="764566"/>
            </a:xfrm>
          </p:grpSpPr>
          <p:sp>
            <p:nvSpPr>
              <p:cNvPr id="971" name="Google Shape;971;p19"/>
              <p:cNvSpPr/>
              <p:nvPr/>
            </p:nvSpPr>
            <p:spPr>
              <a:xfrm>
                <a:off x="8312799" y="3946629"/>
                <a:ext cx="872823" cy="764566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2" name="Google Shape;972;p19"/>
              <p:cNvSpPr/>
              <p:nvPr/>
            </p:nvSpPr>
            <p:spPr>
              <a:xfrm rot="10800000" flipH="1">
                <a:off x="8367075" y="3946934"/>
                <a:ext cx="764100" cy="7641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3" name="Google Shape;973;p19"/>
              <p:cNvSpPr/>
              <p:nvPr/>
            </p:nvSpPr>
            <p:spPr>
              <a:xfrm rot="10800000" flipH="1">
                <a:off x="8367075" y="3946949"/>
                <a:ext cx="764100" cy="7641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74" name="Google Shape;974;p19"/>
            <p:cNvGrpSpPr/>
            <p:nvPr/>
          </p:nvGrpSpPr>
          <p:grpSpPr>
            <a:xfrm flipH="1">
              <a:off x="7268883" y="-584200"/>
              <a:ext cx="1539557" cy="1332988"/>
              <a:chOff x="8109322" y="253"/>
              <a:chExt cx="1034857" cy="896006"/>
            </a:xfrm>
          </p:grpSpPr>
          <p:sp>
            <p:nvSpPr>
              <p:cNvPr id="975" name="Google Shape;975;p19"/>
              <p:cNvSpPr/>
              <p:nvPr/>
            </p:nvSpPr>
            <p:spPr>
              <a:xfrm rot="5400000">
                <a:off x="8178747" y="-69173"/>
                <a:ext cx="896006" cy="1034857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976" name="Google Shape;976;p19"/>
              <p:cNvGrpSpPr/>
              <p:nvPr/>
            </p:nvGrpSpPr>
            <p:grpSpPr>
              <a:xfrm rot="10800000" flipH="1">
                <a:off x="8113006" y="253"/>
                <a:ext cx="1027510" cy="523107"/>
                <a:chOff x="7625173" y="1168019"/>
                <a:chExt cx="758870" cy="386342"/>
              </a:xfrm>
            </p:grpSpPr>
            <p:sp>
              <p:nvSpPr>
                <p:cNvPr id="977" name="Google Shape;977;p19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978" name="Google Shape;978;p19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979" name="Google Shape;979;p19"/>
            <p:cNvGrpSpPr/>
            <p:nvPr/>
          </p:nvGrpSpPr>
          <p:grpSpPr>
            <a:xfrm rot="-3599992">
              <a:off x="7471437" y="3869952"/>
              <a:ext cx="1914936" cy="1657789"/>
              <a:chOff x="-1479143" y="3104800"/>
              <a:chExt cx="1213065" cy="1050375"/>
            </a:xfrm>
          </p:grpSpPr>
          <p:sp>
            <p:nvSpPr>
              <p:cNvPr id="980" name="Google Shape;980;p19"/>
              <p:cNvSpPr/>
              <p:nvPr/>
            </p:nvSpPr>
            <p:spPr>
              <a:xfrm rot="-5400000" flipH="1">
                <a:off x="-1299459" y="3792590"/>
                <a:ext cx="130728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155" extrusionOk="0">
                    <a:moveTo>
                      <a:pt x="4922" y="0"/>
                    </a:moveTo>
                    <a:cubicBezTo>
                      <a:pt x="3190" y="1271"/>
                      <a:pt x="1547" y="2658"/>
                      <a:pt x="1" y="4154"/>
                    </a:cubicBezTo>
                    <a:cubicBezTo>
                      <a:pt x="1562" y="2678"/>
                      <a:pt x="3205" y="1291"/>
                      <a:pt x="492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1" name="Google Shape;981;p19"/>
              <p:cNvSpPr/>
              <p:nvPr/>
            </p:nvSpPr>
            <p:spPr>
              <a:xfrm>
                <a:off x="-1464730" y="3117126"/>
                <a:ext cx="1185900" cy="10257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2" name="Google Shape;982;p19"/>
              <p:cNvSpPr/>
              <p:nvPr/>
            </p:nvSpPr>
            <p:spPr>
              <a:xfrm rot="-5400000" flipH="1">
                <a:off x="-982305" y="3438920"/>
                <a:ext cx="908113" cy="524340"/>
              </a:xfrm>
              <a:custGeom>
                <a:avLst/>
                <a:gdLst/>
                <a:ahLst/>
                <a:cxnLst/>
                <a:rect l="l" t="t" r="r" b="b"/>
                <a:pathLst>
                  <a:path w="34191" h="1973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4190" y="1973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3" name="Google Shape;983;p19"/>
              <p:cNvSpPr/>
              <p:nvPr/>
            </p:nvSpPr>
            <p:spPr>
              <a:xfrm rot="-5400000" flipH="1">
                <a:off x="-1617226" y="3242882"/>
                <a:ext cx="1050342" cy="774177"/>
              </a:xfrm>
              <a:custGeom>
                <a:avLst/>
                <a:gdLst/>
                <a:ahLst/>
                <a:cxnLst/>
                <a:rect l="l" t="t" r="r" b="b"/>
                <a:pathLst>
                  <a:path w="39546" h="29028" extrusionOk="0">
                    <a:moveTo>
                      <a:pt x="39545" y="0"/>
                    </a:moveTo>
                    <a:lnTo>
                      <a:pt x="1" y="22833"/>
                    </a:lnTo>
                    <a:lnTo>
                      <a:pt x="2876" y="24496"/>
                    </a:lnTo>
                    <a:cubicBezTo>
                      <a:pt x="9288" y="27855"/>
                      <a:pt x="14703" y="29027"/>
                      <a:pt x="19140" y="29027"/>
                    </a:cubicBezTo>
                    <a:cubicBezTo>
                      <a:pt x="21929" y="29027"/>
                      <a:pt x="24332" y="28564"/>
                      <a:pt x="26352" y="27890"/>
                    </a:cubicBezTo>
                    <a:cubicBezTo>
                      <a:pt x="26275" y="27704"/>
                      <a:pt x="24779" y="24027"/>
                      <a:pt x="25829" y="18657"/>
                    </a:cubicBezTo>
                    <a:lnTo>
                      <a:pt x="25756" y="18657"/>
                    </a:lnTo>
                    <a:cubicBezTo>
                      <a:pt x="25756" y="13550"/>
                      <a:pt x="30235" y="8203"/>
                      <a:pt x="34086" y="4549"/>
                    </a:cubicBezTo>
                    <a:cubicBezTo>
                      <a:pt x="35632" y="3053"/>
                      <a:pt x="37275" y="1666"/>
                      <a:pt x="39007" y="395"/>
                    </a:cubicBezTo>
                    <a:cubicBezTo>
                      <a:pt x="39351" y="140"/>
                      <a:pt x="39545" y="0"/>
                      <a:pt x="395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4" name="Google Shape;984;p19"/>
              <p:cNvSpPr/>
              <p:nvPr/>
            </p:nvSpPr>
            <p:spPr>
              <a:xfrm rot="-5400000" flipH="1">
                <a:off x="-1159882" y="3469624"/>
                <a:ext cx="366289" cy="1004812"/>
              </a:xfrm>
              <a:custGeom>
                <a:avLst/>
                <a:gdLst/>
                <a:ahLst/>
                <a:cxnLst/>
                <a:rect l="l" t="t" r="r" b="b"/>
                <a:pathLst>
                  <a:path w="13791" h="37472" extrusionOk="0">
                    <a:moveTo>
                      <a:pt x="13790" y="0"/>
                    </a:moveTo>
                    <a:cubicBezTo>
                      <a:pt x="13608" y="132"/>
                      <a:pt x="13430" y="264"/>
                      <a:pt x="13252" y="395"/>
                    </a:cubicBezTo>
                    <a:cubicBezTo>
                      <a:pt x="11535" y="1686"/>
                      <a:pt x="9892" y="3073"/>
                      <a:pt x="8331" y="4549"/>
                    </a:cubicBezTo>
                    <a:cubicBezTo>
                      <a:pt x="4480" y="8203"/>
                      <a:pt x="1" y="13550"/>
                      <a:pt x="1" y="18657"/>
                    </a:cubicBezTo>
                    <a:lnTo>
                      <a:pt x="74" y="18657"/>
                    </a:lnTo>
                    <a:cubicBezTo>
                      <a:pt x="109" y="18655"/>
                      <a:pt x="157" y="18655"/>
                      <a:pt x="216" y="18655"/>
                    </a:cubicBezTo>
                    <a:cubicBezTo>
                      <a:pt x="1184" y="18655"/>
                      <a:pt x="5224" y="18907"/>
                      <a:pt x="8672" y="22768"/>
                    </a:cubicBezTo>
                    <a:cubicBezTo>
                      <a:pt x="12221" y="25720"/>
                      <a:pt x="13430" y="32167"/>
                      <a:pt x="13790" y="37472"/>
                    </a:cubicBezTo>
                    <a:lnTo>
                      <a:pt x="13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5" name="Google Shape;985;p19"/>
              <p:cNvSpPr/>
              <p:nvPr/>
            </p:nvSpPr>
            <p:spPr>
              <a:xfrm rot="-5400000" flipH="1">
                <a:off x="-1057243" y="3363983"/>
                <a:ext cx="973982" cy="608339"/>
              </a:xfrm>
              <a:custGeom>
                <a:avLst/>
                <a:gdLst/>
                <a:ahLst/>
                <a:cxnLst/>
                <a:rect l="l" t="t" r="r" b="b"/>
                <a:pathLst>
                  <a:path w="36671" h="22900" extrusionOk="0">
                    <a:moveTo>
                      <a:pt x="31548" y="1"/>
                    </a:moveTo>
                    <a:cubicBezTo>
                      <a:pt x="31548" y="1"/>
                      <a:pt x="28886" y="3321"/>
                      <a:pt x="23477" y="5127"/>
                    </a:cubicBezTo>
                    <a:cubicBezTo>
                      <a:pt x="21457" y="5801"/>
                      <a:pt x="19054" y="6264"/>
                      <a:pt x="16265" y="6264"/>
                    </a:cubicBezTo>
                    <a:cubicBezTo>
                      <a:pt x="11828" y="6264"/>
                      <a:pt x="6413" y="5092"/>
                      <a:pt x="1" y="1733"/>
                    </a:cubicBezTo>
                    <a:lnTo>
                      <a:pt x="1" y="1733"/>
                    </a:lnTo>
                    <a:lnTo>
                      <a:pt x="2481" y="3162"/>
                    </a:lnTo>
                    <a:lnTo>
                      <a:pt x="36670" y="22900"/>
                    </a:lnTo>
                    <a:lnTo>
                      <a:pt x="36670" y="14709"/>
                    </a:lnTo>
                    <a:cubicBezTo>
                      <a:pt x="36310" y="9404"/>
                      <a:pt x="35101" y="2957"/>
                      <a:pt x="31552" y="5"/>
                    </a:cubicBezTo>
                    <a:lnTo>
                      <a:pt x="315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000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86" name="Google Shape;986;p19"/>
            <p:cNvGrpSpPr/>
            <p:nvPr/>
          </p:nvGrpSpPr>
          <p:grpSpPr>
            <a:xfrm flipH="1">
              <a:off x="5286972" y="4608511"/>
              <a:ext cx="1567446" cy="798028"/>
              <a:chOff x="7514497" y="1168019"/>
              <a:chExt cx="758870" cy="386342"/>
            </a:xfrm>
          </p:grpSpPr>
          <p:sp>
            <p:nvSpPr>
              <p:cNvPr id="987" name="Google Shape;987;p19"/>
              <p:cNvSpPr/>
              <p:nvPr/>
            </p:nvSpPr>
            <p:spPr>
              <a:xfrm rot="5400000" flipH="1">
                <a:off x="7512435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8" name="Google Shape;988;p19"/>
              <p:cNvSpPr/>
              <p:nvPr/>
            </p:nvSpPr>
            <p:spPr>
              <a:xfrm rot="5400000" flipH="1">
                <a:off x="7886232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89" name="Google Shape;989;p19"/>
            <p:cNvGrpSpPr/>
            <p:nvPr/>
          </p:nvGrpSpPr>
          <p:grpSpPr>
            <a:xfrm>
              <a:off x="2528347" y="-812770"/>
              <a:ext cx="1174194" cy="1347764"/>
              <a:chOff x="6646350" y="4133672"/>
              <a:chExt cx="827363" cy="949664"/>
            </a:xfrm>
          </p:grpSpPr>
          <p:sp>
            <p:nvSpPr>
              <p:cNvPr id="990" name="Google Shape;990;p19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991" name="Google Shape;991;p19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992" name="Google Shape;992;p19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3" name="Google Shape;993;p19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4" name="Google Shape;994;p19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95" name="Google Shape;995;p19"/>
            <p:cNvGrpSpPr/>
            <p:nvPr/>
          </p:nvGrpSpPr>
          <p:grpSpPr>
            <a:xfrm>
              <a:off x="-304476" y="3923221"/>
              <a:ext cx="1658921" cy="1453201"/>
              <a:chOff x="5284025" y="550294"/>
              <a:chExt cx="755807" cy="662081"/>
            </a:xfrm>
          </p:grpSpPr>
          <p:sp>
            <p:nvSpPr>
              <p:cNvPr id="996" name="Google Shape;996;p19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7" name="Google Shape;997;p19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8" name="Google Shape;998;p19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999" name="Google Shape;999;p19"/>
            <p:cNvGrpSpPr/>
            <p:nvPr/>
          </p:nvGrpSpPr>
          <p:grpSpPr>
            <a:xfrm rot="-7228230">
              <a:off x="5769305" y="-533829"/>
              <a:ext cx="1423351" cy="1232261"/>
              <a:chOff x="-1479143" y="3104800"/>
              <a:chExt cx="1213065" cy="1050375"/>
            </a:xfrm>
          </p:grpSpPr>
          <p:sp>
            <p:nvSpPr>
              <p:cNvPr id="1000" name="Google Shape;1000;p19"/>
              <p:cNvSpPr/>
              <p:nvPr/>
            </p:nvSpPr>
            <p:spPr>
              <a:xfrm rot="-5400000" flipH="1">
                <a:off x="-1299459" y="3792590"/>
                <a:ext cx="130728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155" extrusionOk="0">
                    <a:moveTo>
                      <a:pt x="4922" y="0"/>
                    </a:moveTo>
                    <a:cubicBezTo>
                      <a:pt x="3190" y="1271"/>
                      <a:pt x="1547" y="2658"/>
                      <a:pt x="1" y="4154"/>
                    </a:cubicBezTo>
                    <a:cubicBezTo>
                      <a:pt x="1562" y="2678"/>
                      <a:pt x="3205" y="1291"/>
                      <a:pt x="492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1" name="Google Shape;1001;p19"/>
              <p:cNvSpPr/>
              <p:nvPr/>
            </p:nvSpPr>
            <p:spPr>
              <a:xfrm>
                <a:off x="-1464730" y="3117126"/>
                <a:ext cx="1185900" cy="10257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2" name="Google Shape;1002;p19"/>
              <p:cNvSpPr/>
              <p:nvPr/>
            </p:nvSpPr>
            <p:spPr>
              <a:xfrm rot="-5400000" flipH="1">
                <a:off x="-982305" y="3438920"/>
                <a:ext cx="908113" cy="524340"/>
              </a:xfrm>
              <a:custGeom>
                <a:avLst/>
                <a:gdLst/>
                <a:ahLst/>
                <a:cxnLst/>
                <a:rect l="l" t="t" r="r" b="b"/>
                <a:pathLst>
                  <a:path w="34191" h="1973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4190" y="1973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3" name="Google Shape;1003;p19"/>
              <p:cNvSpPr/>
              <p:nvPr/>
            </p:nvSpPr>
            <p:spPr>
              <a:xfrm rot="-5400000" flipH="1">
                <a:off x="-1617226" y="3242882"/>
                <a:ext cx="1050342" cy="774177"/>
              </a:xfrm>
              <a:custGeom>
                <a:avLst/>
                <a:gdLst/>
                <a:ahLst/>
                <a:cxnLst/>
                <a:rect l="l" t="t" r="r" b="b"/>
                <a:pathLst>
                  <a:path w="39546" h="29028" extrusionOk="0">
                    <a:moveTo>
                      <a:pt x="39545" y="0"/>
                    </a:moveTo>
                    <a:lnTo>
                      <a:pt x="1" y="22833"/>
                    </a:lnTo>
                    <a:lnTo>
                      <a:pt x="2876" y="24496"/>
                    </a:lnTo>
                    <a:cubicBezTo>
                      <a:pt x="9288" y="27855"/>
                      <a:pt x="14703" y="29027"/>
                      <a:pt x="19140" y="29027"/>
                    </a:cubicBezTo>
                    <a:cubicBezTo>
                      <a:pt x="21929" y="29027"/>
                      <a:pt x="24332" y="28564"/>
                      <a:pt x="26352" y="27890"/>
                    </a:cubicBezTo>
                    <a:cubicBezTo>
                      <a:pt x="26275" y="27704"/>
                      <a:pt x="24779" y="24027"/>
                      <a:pt x="25829" y="18657"/>
                    </a:cubicBezTo>
                    <a:lnTo>
                      <a:pt x="25756" y="18657"/>
                    </a:lnTo>
                    <a:cubicBezTo>
                      <a:pt x="25756" y="13550"/>
                      <a:pt x="30235" y="8203"/>
                      <a:pt x="34086" y="4549"/>
                    </a:cubicBezTo>
                    <a:cubicBezTo>
                      <a:pt x="35632" y="3053"/>
                      <a:pt x="37275" y="1666"/>
                      <a:pt x="39007" y="395"/>
                    </a:cubicBezTo>
                    <a:cubicBezTo>
                      <a:pt x="39351" y="140"/>
                      <a:pt x="39545" y="0"/>
                      <a:pt x="395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4" name="Google Shape;1004;p19"/>
              <p:cNvSpPr/>
              <p:nvPr/>
            </p:nvSpPr>
            <p:spPr>
              <a:xfrm rot="-5400000" flipH="1">
                <a:off x="-1159882" y="3469624"/>
                <a:ext cx="366289" cy="1004812"/>
              </a:xfrm>
              <a:custGeom>
                <a:avLst/>
                <a:gdLst/>
                <a:ahLst/>
                <a:cxnLst/>
                <a:rect l="l" t="t" r="r" b="b"/>
                <a:pathLst>
                  <a:path w="13791" h="37472" extrusionOk="0">
                    <a:moveTo>
                      <a:pt x="13790" y="0"/>
                    </a:moveTo>
                    <a:cubicBezTo>
                      <a:pt x="13608" y="132"/>
                      <a:pt x="13430" y="264"/>
                      <a:pt x="13252" y="395"/>
                    </a:cubicBezTo>
                    <a:cubicBezTo>
                      <a:pt x="11535" y="1686"/>
                      <a:pt x="9892" y="3073"/>
                      <a:pt x="8331" y="4549"/>
                    </a:cubicBezTo>
                    <a:cubicBezTo>
                      <a:pt x="4480" y="8203"/>
                      <a:pt x="1" y="13550"/>
                      <a:pt x="1" y="18657"/>
                    </a:cubicBezTo>
                    <a:lnTo>
                      <a:pt x="74" y="18657"/>
                    </a:lnTo>
                    <a:cubicBezTo>
                      <a:pt x="109" y="18655"/>
                      <a:pt x="157" y="18655"/>
                      <a:pt x="216" y="18655"/>
                    </a:cubicBezTo>
                    <a:cubicBezTo>
                      <a:pt x="1184" y="18655"/>
                      <a:pt x="5224" y="18907"/>
                      <a:pt x="8672" y="22768"/>
                    </a:cubicBezTo>
                    <a:cubicBezTo>
                      <a:pt x="12221" y="25720"/>
                      <a:pt x="13430" y="32167"/>
                      <a:pt x="13790" y="37472"/>
                    </a:cubicBezTo>
                    <a:lnTo>
                      <a:pt x="13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5" name="Google Shape;1005;p19"/>
              <p:cNvSpPr/>
              <p:nvPr/>
            </p:nvSpPr>
            <p:spPr>
              <a:xfrm rot="-5400000" flipH="1">
                <a:off x="-1057243" y="3363983"/>
                <a:ext cx="973982" cy="608339"/>
              </a:xfrm>
              <a:custGeom>
                <a:avLst/>
                <a:gdLst/>
                <a:ahLst/>
                <a:cxnLst/>
                <a:rect l="l" t="t" r="r" b="b"/>
                <a:pathLst>
                  <a:path w="36671" h="22900" extrusionOk="0">
                    <a:moveTo>
                      <a:pt x="31548" y="1"/>
                    </a:moveTo>
                    <a:cubicBezTo>
                      <a:pt x="31548" y="1"/>
                      <a:pt x="28886" y="3321"/>
                      <a:pt x="23477" y="5127"/>
                    </a:cubicBezTo>
                    <a:cubicBezTo>
                      <a:pt x="21457" y="5801"/>
                      <a:pt x="19054" y="6264"/>
                      <a:pt x="16265" y="6264"/>
                    </a:cubicBezTo>
                    <a:cubicBezTo>
                      <a:pt x="11828" y="6264"/>
                      <a:pt x="6413" y="5092"/>
                      <a:pt x="1" y="1733"/>
                    </a:cubicBezTo>
                    <a:lnTo>
                      <a:pt x="1" y="1733"/>
                    </a:lnTo>
                    <a:lnTo>
                      <a:pt x="2481" y="3162"/>
                    </a:lnTo>
                    <a:lnTo>
                      <a:pt x="36670" y="22900"/>
                    </a:lnTo>
                    <a:lnTo>
                      <a:pt x="36670" y="14709"/>
                    </a:lnTo>
                    <a:cubicBezTo>
                      <a:pt x="36310" y="9404"/>
                      <a:pt x="35101" y="2957"/>
                      <a:pt x="31552" y="5"/>
                    </a:cubicBezTo>
                    <a:lnTo>
                      <a:pt x="315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000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545621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solidFill>
          <a:schemeClr val="lt1"/>
        </a:solidFill>
        <a:effectLst/>
      </p:bgPr>
    </p:bg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p20"/>
          <p:cNvSpPr txBox="1">
            <a:spLocks noGrp="1"/>
          </p:cNvSpPr>
          <p:nvPr>
            <p:ph type="subTitle" idx="1"/>
          </p:nvPr>
        </p:nvSpPr>
        <p:spPr>
          <a:xfrm>
            <a:off x="1093067" y="3218967"/>
            <a:ext cx="3954400" cy="1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Arial"/>
              <a:buNone/>
              <a:defRPr sz="21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08" name="Google Shape;1008;p20"/>
          <p:cNvSpPr txBox="1">
            <a:spLocks noGrp="1"/>
          </p:cNvSpPr>
          <p:nvPr>
            <p:ph type="title"/>
          </p:nvPr>
        </p:nvSpPr>
        <p:spPr>
          <a:xfrm>
            <a:off x="1093277" y="2196900"/>
            <a:ext cx="3954400" cy="110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Arial"/>
              <a:buNone/>
              <a:defRPr sz="4133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009" name="Google Shape;1009;p20"/>
          <p:cNvGrpSpPr/>
          <p:nvPr/>
        </p:nvGrpSpPr>
        <p:grpSpPr>
          <a:xfrm>
            <a:off x="-357424" y="-798123"/>
            <a:ext cx="13342969" cy="8922972"/>
            <a:chOff x="-268069" y="-598593"/>
            <a:chExt cx="10007227" cy="6692229"/>
          </a:xfrm>
        </p:grpSpPr>
        <p:grpSp>
          <p:nvGrpSpPr>
            <p:cNvPr id="1010" name="Google Shape;1010;p20"/>
            <p:cNvGrpSpPr/>
            <p:nvPr/>
          </p:nvGrpSpPr>
          <p:grpSpPr>
            <a:xfrm>
              <a:off x="489798" y="-167196"/>
              <a:ext cx="1276332" cy="1118056"/>
              <a:chOff x="-140450" y="3235219"/>
              <a:chExt cx="755807" cy="662081"/>
            </a:xfrm>
          </p:grpSpPr>
          <p:sp>
            <p:nvSpPr>
              <p:cNvPr id="1011" name="Google Shape;1011;p20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2" name="Google Shape;1012;p20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3" name="Google Shape;1013;p20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14" name="Google Shape;1014;p20"/>
            <p:cNvGrpSpPr/>
            <p:nvPr/>
          </p:nvGrpSpPr>
          <p:grpSpPr>
            <a:xfrm>
              <a:off x="-268069" y="2692579"/>
              <a:ext cx="1590059" cy="2450916"/>
              <a:chOff x="-424944" y="2693129"/>
              <a:chExt cx="1590059" cy="2450916"/>
            </a:xfrm>
          </p:grpSpPr>
          <p:grpSp>
            <p:nvGrpSpPr>
              <p:cNvPr id="1015" name="Google Shape;1015;p20"/>
              <p:cNvGrpSpPr/>
              <p:nvPr/>
            </p:nvGrpSpPr>
            <p:grpSpPr>
              <a:xfrm flipH="1">
                <a:off x="-424944" y="3767478"/>
                <a:ext cx="1590059" cy="1376568"/>
                <a:chOff x="0" y="3178200"/>
                <a:chExt cx="1408004" cy="1219065"/>
              </a:xfrm>
            </p:grpSpPr>
            <p:grpSp>
              <p:nvGrpSpPr>
                <p:cNvPr id="1016" name="Google Shape;1016;p20"/>
                <p:cNvGrpSpPr/>
                <p:nvPr/>
              </p:nvGrpSpPr>
              <p:grpSpPr>
                <a:xfrm>
                  <a:off x="0" y="3178200"/>
                  <a:ext cx="1408004" cy="1219065"/>
                  <a:chOff x="-1479143" y="3104800"/>
                  <a:chExt cx="1213065" cy="1050375"/>
                </a:xfrm>
              </p:grpSpPr>
              <p:sp>
                <p:nvSpPr>
                  <p:cNvPr id="1017" name="Google Shape;1017;p20"/>
                  <p:cNvSpPr/>
                  <p:nvPr/>
                </p:nvSpPr>
                <p:spPr>
                  <a:xfrm rot="-5400000" flipH="1">
                    <a:off x="-1299459" y="3792590"/>
                    <a:ext cx="130728" cy="1103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2" h="4155" extrusionOk="0">
                        <a:moveTo>
                          <a:pt x="4922" y="0"/>
                        </a:moveTo>
                        <a:cubicBezTo>
                          <a:pt x="3190" y="1271"/>
                          <a:pt x="1547" y="2658"/>
                          <a:pt x="1" y="4154"/>
                        </a:cubicBezTo>
                        <a:cubicBezTo>
                          <a:pt x="1562" y="2678"/>
                          <a:pt x="3205" y="1291"/>
                          <a:pt x="4922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018" name="Google Shape;1018;p20"/>
                  <p:cNvSpPr/>
                  <p:nvPr/>
                </p:nvSpPr>
                <p:spPr>
                  <a:xfrm>
                    <a:off x="-1464730" y="3117126"/>
                    <a:ext cx="1185900" cy="1025700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019" name="Google Shape;1019;p20"/>
                  <p:cNvSpPr/>
                  <p:nvPr/>
                </p:nvSpPr>
                <p:spPr>
                  <a:xfrm rot="-5400000" flipH="1">
                    <a:off x="-982305" y="3438920"/>
                    <a:ext cx="908113" cy="5243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91" h="19738" extrusionOk="0">
                        <a:moveTo>
                          <a:pt x="1" y="0"/>
                        </a:moveTo>
                        <a:lnTo>
                          <a:pt x="1" y="0"/>
                        </a:lnTo>
                        <a:lnTo>
                          <a:pt x="34190" y="19738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020" name="Google Shape;1020;p20"/>
                  <p:cNvSpPr/>
                  <p:nvPr/>
                </p:nvSpPr>
                <p:spPr>
                  <a:xfrm rot="-5400000" flipH="1">
                    <a:off x="-1617226" y="3242882"/>
                    <a:ext cx="1050342" cy="774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546" h="29028" extrusionOk="0">
                        <a:moveTo>
                          <a:pt x="39545" y="0"/>
                        </a:moveTo>
                        <a:lnTo>
                          <a:pt x="1" y="22833"/>
                        </a:lnTo>
                        <a:lnTo>
                          <a:pt x="2876" y="24496"/>
                        </a:lnTo>
                        <a:cubicBezTo>
                          <a:pt x="9288" y="27855"/>
                          <a:pt x="14703" y="29027"/>
                          <a:pt x="19140" y="29027"/>
                        </a:cubicBezTo>
                        <a:cubicBezTo>
                          <a:pt x="21929" y="29027"/>
                          <a:pt x="24332" y="28564"/>
                          <a:pt x="26352" y="27890"/>
                        </a:cubicBezTo>
                        <a:cubicBezTo>
                          <a:pt x="26275" y="27704"/>
                          <a:pt x="24779" y="24027"/>
                          <a:pt x="25829" y="18657"/>
                        </a:cubicBezTo>
                        <a:lnTo>
                          <a:pt x="25756" y="18657"/>
                        </a:lnTo>
                        <a:cubicBezTo>
                          <a:pt x="25756" y="13550"/>
                          <a:pt x="30235" y="8203"/>
                          <a:pt x="34086" y="4549"/>
                        </a:cubicBezTo>
                        <a:cubicBezTo>
                          <a:pt x="35632" y="3053"/>
                          <a:pt x="37275" y="1666"/>
                          <a:pt x="39007" y="395"/>
                        </a:cubicBezTo>
                        <a:cubicBezTo>
                          <a:pt x="39351" y="140"/>
                          <a:pt x="39545" y="0"/>
                          <a:pt x="39545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9000">
                        <a:schemeClr val="accent2"/>
                      </a:gs>
                      <a:gs pos="100000">
                        <a:schemeClr val="accent5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021" name="Google Shape;1021;p20"/>
                  <p:cNvSpPr/>
                  <p:nvPr/>
                </p:nvSpPr>
                <p:spPr>
                  <a:xfrm rot="-5400000" flipH="1">
                    <a:off x="-1159882" y="3469624"/>
                    <a:ext cx="366289" cy="1004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91" h="37472" extrusionOk="0">
                        <a:moveTo>
                          <a:pt x="13790" y="0"/>
                        </a:moveTo>
                        <a:cubicBezTo>
                          <a:pt x="13608" y="132"/>
                          <a:pt x="13430" y="264"/>
                          <a:pt x="13252" y="395"/>
                        </a:cubicBezTo>
                        <a:cubicBezTo>
                          <a:pt x="11535" y="1686"/>
                          <a:pt x="9892" y="3073"/>
                          <a:pt x="8331" y="4549"/>
                        </a:cubicBezTo>
                        <a:cubicBezTo>
                          <a:pt x="4480" y="8203"/>
                          <a:pt x="1" y="13550"/>
                          <a:pt x="1" y="18657"/>
                        </a:cubicBezTo>
                        <a:lnTo>
                          <a:pt x="74" y="18657"/>
                        </a:lnTo>
                        <a:cubicBezTo>
                          <a:pt x="109" y="18655"/>
                          <a:pt x="157" y="18655"/>
                          <a:pt x="216" y="18655"/>
                        </a:cubicBezTo>
                        <a:cubicBezTo>
                          <a:pt x="1184" y="18655"/>
                          <a:pt x="5224" y="18907"/>
                          <a:pt x="8672" y="22768"/>
                        </a:cubicBezTo>
                        <a:cubicBezTo>
                          <a:pt x="12221" y="25720"/>
                          <a:pt x="13430" y="32167"/>
                          <a:pt x="13790" y="37472"/>
                        </a:cubicBezTo>
                        <a:lnTo>
                          <a:pt x="1379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5"/>
                      </a:gs>
                      <a:gs pos="100000">
                        <a:schemeClr val="accent1"/>
                      </a:gs>
                    </a:gsLst>
                    <a:lin ang="1350003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022" name="Google Shape;1022;p20"/>
                  <p:cNvSpPr/>
                  <p:nvPr/>
                </p:nvSpPr>
                <p:spPr>
                  <a:xfrm rot="-5400000" flipH="1">
                    <a:off x="-1057243" y="3363983"/>
                    <a:ext cx="973982" cy="6083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71" h="22900" extrusionOk="0">
                        <a:moveTo>
                          <a:pt x="31548" y="1"/>
                        </a:moveTo>
                        <a:cubicBezTo>
                          <a:pt x="31548" y="1"/>
                          <a:pt x="28886" y="3321"/>
                          <a:pt x="23477" y="5127"/>
                        </a:cubicBezTo>
                        <a:cubicBezTo>
                          <a:pt x="21457" y="5801"/>
                          <a:pt x="19054" y="6264"/>
                          <a:pt x="16265" y="6264"/>
                        </a:cubicBezTo>
                        <a:cubicBezTo>
                          <a:pt x="11828" y="6264"/>
                          <a:pt x="6413" y="5092"/>
                          <a:pt x="1" y="1733"/>
                        </a:cubicBezTo>
                        <a:lnTo>
                          <a:pt x="1" y="1733"/>
                        </a:lnTo>
                        <a:lnTo>
                          <a:pt x="2481" y="3162"/>
                        </a:lnTo>
                        <a:lnTo>
                          <a:pt x="36670" y="22900"/>
                        </a:lnTo>
                        <a:lnTo>
                          <a:pt x="36670" y="14709"/>
                        </a:lnTo>
                        <a:cubicBezTo>
                          <a:pt x="36310" y="9404"/>
                          <a:pt x="35101" y="2957"/>
                          <a:pt x="31552" y="5"/>
                        </a:cubicBezTo>
                        <a:lnTo>
                          <a:pt x="31548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9000">
                        <a:schemeClr val="accent2"/>
                      </a:gs>
                      <a:gs pos="100000">
                        <a:schemeClr val="accent5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sp>
              <p:nvSpPr>
                <p:cNvPr id="1023" name="Google Shape;1023;p20"/>
                <p:cNvSpPr/>
                <p:nvPr/>
              </p:nvSpPr>
              <p:spPr>
                <a:xfrm rot="-5400000" flipH="1">
                  <a:off x="568148" y="3946427"/>
                  <a:ext cx="300198" cy="2874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8" h="9236" extrusionOk="0">
                      <a:moveTo>
                        <a:pt x="1192" y="1"/>
                      </a:moveTo>
                      <a:cubicBezTo>
                        <a:pt x="1133" y="1"/>
                        <a:pt x="1085" y="1"/>
                        <a:pt x="1050" y="3"/>
                      </a:cubicBezTo>
                      <a:cubicBezTo>
                        <a:pt x="0" y="5373"/>
                        <a:pt x="1496" y="9050"/>
                        <a:pt x="1573" y="9236"/>
                      </a:cubicBezTo>
                      <a:cubicBezTo>
                        <a:pt x="6978" y="7430"/>
                        <a:pt x="9644" y="4110"/>
                        <a:pt x="9644" y="4110"/>
                      </a:cubicBezTo>
                      <a:lnTo>
                        <a:pt x="9648" y="4114"/>
                      </a:lnTo>
                      <a:cubicBezTo>
                        <a:pt x="6200" y="253"/>
                        <a:pt x="2160" y="1"/>
                        <a:pt x="11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024" name="Google Shape;1024;p20"/>
              <p:cNvGrpSpPr/>
              <p:nvPr/>
            </p:nvGrpSpPr>
            <p:grpSpPr>
              <a:xfrm rot="5400000">
                <a:off x="-742449" y="3050159"/>
                <a:ext cx="1454678" cy="740617"/>
                <a:chOff x="7625173" y="1168019"/>
                <a:chExt cx="758870" cy="386342"/>
              </a:xfrm>
            </p:grpSpPr>
            <p:sp>
              <p:nvSpPr>
                <p:cNvPr id="1025" name="Google Shape;1025;p20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26" name="Google Shape;1026;p20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027" name="Google Shape;1027;p20"/>
            <p:cNvGrpSpPr/>
            <p:nvPr/>
          </p:nvGrpSpPr>
          <p:grpSpPr>
            <a:xfrm>
              <a:off x="8169024" y="3285686"/>
              <a:ext cx="1570134" cy="2108567"/>
              <a:chOff x="8386081" y="3820706"/>
              <a:chExt cx="1144913" cy="1537753"/>
            </a:xfrm>
          </p:grpSpPr>
          <p:grpSp>
            <p:nvGrpSpPr>
              <p:cNvPr id="1028" name="Google Shape;1028;p20"/>
              <p:cNvGrpSpPr/>
              <p:nvPr/>
            </p:nvGrpSpPr>
            <p:grpSpPr>
              <a:xfrm>
                <a:off x="8386081" y="4475081"/>
                <a:ext cx="769613" cy="883378"/>
                <a:chOff x="6646350" y="4133672"/>
                <a:chExt cx="827363" cy="949664"/>
              </a:xfrm>
            </p:grpSpPr>
            <p:sp>
              <p:nvSpPr>
                <p:cNvPr id="1029" name="Google Shape;1029;p20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</p:sp>
            <p:sp>
              <p:nvSpPr>
                <p:cNvPr id="1030" name="Google Shape;1030;p20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6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031" name="Google Shape;1031;p20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32" name="Google Shape;1032;p20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6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33" name="Google Shape;1033;p20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6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034" name="Google Shape;1034;p20"/>
              <p:cNvGrpSpPr/>
              <p:nvPr/>
            </p:nvGrpSpPr>
            <p:grpSpPr>
              <a:xfrm>
                <a:off x="8761381" y="3820706"/>
                <a:ext cx="769613" cy="883378"/>
                <a:chOff x="6646350" y="4133672"/>
                <a:chExt cx="827363" cy="949664"/>
              </a:xfrm>
            </p:grpSpPr>
            <p:sp>
              <p:nvSpPr>
                <p:cNvPr id="1035" name="Google Shape;1035;p20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</p:sp>
            <p:sp>
              <p:nvSpPr>
                <p:cNvPr id="1036" name="Google Shape;1036;p20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6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037" name="Google Shape;1037;p20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38" name="Google Shape;1038;p20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6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039" name="Google Shape;1039;p20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4"/>
                    </a:gs>
                    <a:gs pos="100000">
                      <a:schemeClr val="accent6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040" name="Google Shape;1040;p20"/>
            <p:cNvGrpSpPr/>
            <p:nvPr/>
          </p:nvGrpSpPr>
          <p:grpSpPr>
            <a:xfrm>
              <a:off x="8528452" y="175027"/>
              <a:ext cx="1107922" cy="1271601"/>
              <a:chOff x="6646350" y="4133672"/>
              <a:chExt cx="827363" cy="949664"/>
            </a:xfrm>
          </p:grpSpPr>
          <p:sp>
            <p:nvSpPr>
              <p:cNvPr id="1041" name="Google Shape;1041;p20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042" name="Google Shape;1042;p20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043" name="Google Shape;1043;p20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4" name="Google Shape;1044;p20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5" name="Google Shape;1045;p20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046" name="Google Shape;1046;p20"/>
            <p:cNvGrpSpPr/>
            <p:nvPr/>
          </p:nvGrpSpPr>
          <p:grpSpPr>
            <a:xfrm>
              <a:off x="6207700" y="-598593"/>
              <a:ext cx="1174206" cy="1347771"/>
              <a:chOff x="7651625" y="-330056"/>
              <a:chExt cx="1174206" cy="1347771"/>
            </a:xfrm>
          </p:grpSpPr>
          <p:sp>
            <p:nvSpPr>
              <p:cNvPr id="1047" name="Google Shape;1047;p20"/>
              <p:cNvSpPr/>
              <p:nvPr/>
            </p:nvSpPr>
            <p:spPr>
              <a:xfrm>
                <a:off x="7651625" y="-323339"/>
                <a:ext cx="1168356" cy="1339157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048" name="Google Shape;1048;p20"/>
              <p:cNvSpPr/>
              <p:nvPr/>
            </p:nvSpPr>
            <p:spPr>
              <a:xfrm rot="10800000" flipH="1">
                <a:off x="7651634" y="9003"/>
                <a:ext cx="587480" cy="1008712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9" name="Google Shape;1049;p20"/>
              <p:cNvSpPr/>
              <p:nvPr/>
            </p:nvSpPr>
            <p:spPr>
              <a:xfrm rot="10800000" flipH="1">
                <a:off x="8239036" y="347291"/>
                <a:ext cx="580699" cy="670424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0" name="Google Shape;1050;p20"/>
              <p:cNvSpPr/>
              <p:nvPr/>
            </p:nvSpPr>
            <p:spPr>
              <a:xfrm rot="10800000" flipH="1">
                <a:off x="7651814" y="-330056"/>
                <a:ext cx="1174017" cy="678283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1" name="Google Shape;1051;p20"/>
              <p:cNvSpPr/>
              <p:nvPr/>
            </p:nvSpPr>
            <p:spPr>
              <a:xfrm>
                <a:off x="8227146" y="7903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  <p:grpSp>
          <p:nvGrpSpPr>
            <p:cNvPr id="1052" name="Google Shape;1052;p20"/>
            <p:cNvGrpSpPr/>
            <p:nvPr/>
          </p:nvGrpSpPr>
          <p:grpSpPr>
            <a:xfrm rot="3471607">
              <a:off x="2827931" y="4476692"/>
              <a:ext cx="1477693" cy="1294151"/>
              <a:chOff x="5284025" y="550294"/>
              <a:chExt cx="755807" cy="662081"/>
            </a:xfrm>
          </p:grpSpPr>
          <p:sp>
            <p:nvSpPr>
              <p:cNvPr id="1053" name="Google Shape;1053;p20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4" name="Google Shape;1054;p20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5" name="Google Shape;1055;p20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62614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3"/>
          <p:cNvSpPr txBox="1">
            <a:spLocks noGrp="1"/>
          </p:cNvSpPr>
          <p:nvPr>
            <p:ph type="title"/>
          </p:nvPr>
        </p:nvSpPr>
        <p:spPr>
          <a:xfrm>
            <a:off x="4821101" y="2864867"/>
            <a:ext cx="6417600" cy="11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467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5" name="Google Shape;75;p3"/>
          <p:cNvSpPr txBox="1">
            <a:spLocks noGrp="1"/>
          </p:cNvSpPr>
          <p:nvPr>
            <p:ph type="title" idx="2" hasCustomPrompt="1"/>
          </p:nvPr>
        </p:nvSpPr>
        <p:spPr>
          <a:xfrm>
            <a:off x="2573317" y="2864867"/>
            <a:ext cx="2037200" cy="1768000"/>
          </a:xfrm>
          <a:prstGeom prst="rect">
            <a:avLst/>
          </a:prstGeom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066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76" name="Google Shape;76;p3"/>
          <p:cNvSpPr txBox="1">
            <a:spLocks noGrp="1"/>
          </p:cNvSpPr>
          <p:nvPr>
            <p:ph type="subTitle" idx="1"/>
          </p:nvPr>
        </p:nvSpPr>
        <p:spPr>
          <a:xfrm>
            <a:off x="4821100" y="3987267"/>
            <a:ext cx="6417600" cy="137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77" name="Google Shape;77;p3"/>
          <p:cNvGrpSpPr/>
          <p:nvPr/>
        </p:nvGrpSpPr>
        <p:grpSpPr>
          <a:xfrm>
            <a:off x="-988996" y="-1035105"/>
            <a:ext cx="13988603" cy="8727541"/>
            <a:chOff x="-741747" y="-776329"/>
            <a:chExt cx="10491452" cy="6545656"/>
          </a:xfrm>
        </p:grpSpPr>
        <p:grpSp>
          <p:nvGrpSpPr>
            <p:cNvPr id="78" name="Google Shape;78;p3"/>
            <p:cNvGrpSpPr/>
            <p:nvPr/>
          </p:nvGrpSpPr>
          <p:grpSpPr>
            <a:xfrm rot="10800000">
              <a:off x="-741747" y="289204"/>
              <a:ext cx="2148503" cy="3092546"/>
              <a:chOff x="7488385" y="2119647"/>
              <a:chExt cx="1655624" cy="2383098"/>
            </a:xfrm>
          </p:grpSpPr>
          <p:sp>
            <p:nvSpPr>
              <p:cNvPr id="79" name="Google Shape;79;p3"/>
              <p:cNvSpPr/>
              <p:nvPr/>
            </p:nvSpPr>
            <p:spPr>
              <a:xfrm>
                <a:off x="7490175" y="2122075"/>
                <a:ext cx="1651625" cy="2378450"/>
              </a:xfrm>
              <a:custGeom>
                <a:avLst/>
                <a:gdLst/>
                <a:ahLst/>
                <a:cxnLst/>
                <a:rect l="l" t="t" r="r" b="b"/>
                <a:pathLst>
                  <a:path w="66065" h="95138" extrusionOk="0">
                    <a:moveTo>
                      <a:pt x="0" y="56996"/>
                    </a:moveTo>
                    <a:lnTo>
                      <a:pt x="16540" y="66390"/>
                    </a:lnTo>
                    <a:lnTo>
                      <a:pt x="16642" y="85624"/>
                    </a:lnTo>
                    <a:lnTo>
                      <a:pt x="33049" y="95138"/>
                    </a:lnTo>
                    <a:lnTo>
                      <a:pt x="66065" y="76040"/>
                    </a:lnTo>
                    <a:lnTo>
                      <a:pt x="66041" y="37964"/>
                    </a:lnTo>
                    <a:lnTo>
                      <a:pt x="49473" y="28325"/>
                    </a:lnTo>
                    <a:lnTo>
                      <a:pt x="49505" y="9490"/>
                    </a:lnTo>
                    <a:lnTo>
                      <a:pt x="33061" y="0"/>
                    </a:lnTo>
                    <a:lnTo>
                      <a:pt x="16572" y="9395"/>
                    </a:lnTo>
                    <a:lnTo>
                      <a:pt x="16572" y="28397"/>
                    </a:lnTo>
                    <a:lnTo>
                      <a:pt x="24" y="3787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80" name="Google Shape;80;p3"/>
              <p:cNvSpPr/>
              <p:nvPr/>
            </p:nvSpPr>
            <p:spPr>
              <a:xfrm rot="10800000" flipH="1">
                <a:off x="7902282" y="3785979"/>
                <a:ext cx="414422" cy="716766"/>
              </a:xfrm>
              <a:custGeom>
                <a:avLst/>
                <a:gdLst/>
                <a:ahLst/>
                <a:cxnLst/>
                <a:rect l="l" t="t" r="r" b="b"/>
                <a:pathLst>
                  <a:path w="13097" h="22652" extrusionOk="0">
                    <a:moveTo>
                      <a:pt x="13081" y="15104"/>
                    </a:moveTo>
                    <a:lnTo>
                      <a:pt x="13081" y="15096"/>
                    </a:lnTo>
                    <a:lnTo>
                      <a:pt x="13081" y="15096"/>
                    </a:lnTo>
                    <a:lnTo>
                      <a:pt x="13081" y="20"/>
                    </a:lnTo>
                    <a:lnTo>
                      <a:pt x="13097" y="13"/>
                    </a:lnTo>
                    <a:lnTo>
                      <a:pt x="13081" y="1"/>
                    </a:lnTo>
                    <a:lnTo>
                      <a:pt x="1" y="7553"/>
                    </a:lnTo>
                    <a:lnTo>
                      <a:pt x="1" y="22648"/>
                    </a:lnTo>
                    <a:lnTo>
                      <a:pt x="8" y="226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 rot="10800000" flipH="1">
                <a:off x="8316178" y="4024807"/>
                <a:ext cx="32" cy="285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2" name="Google Shape;82;p3"/>
              <p:cNvSpPr/>
              <p:nvPr/>
            </p:nvSpPr>
            <p:spPr>
              <a:xfrm rot="10800000" flipH="1">
                <a:off x="8316178" y="4024807"/>
                <a:ext cx="32" cy="285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3" name="Google Shape;83;p3"/>
              <p:cNvSpPr/>
              <p:nvPr/>
            </p:nvSpPr>
            <p:spPr>
              <a:xfrm rot="10800000" flipH="1">
                <a:off x="8316178" y="4025038"/>
                <a:ext cx="413567" cy="477327"/>
              </a:xfrm>
              <a:custGeom>
                <a:avLst/>
                <a:gdLst/>
                <a:ahLst/>
                <a:cxnLst/>
                <a:rect l="l" t="t" r="r" b="b"/>
                <a:pathLst>
                  <a:path w="13070" h="15085" extrusionOk="0">
                    <a:moveTo>
                      <a:pt x="0" y="15084"/>
                    </a:moveTo>
                    <a:lnTo>
                      <a:pt x="13070" y="7537"/>
                    </a:lnTo>
                    <a:lnTo>
                      <a:pt x="16" y="1"/>
                    </a:lnTo>
                    <a:lnTo>
                      <a:pt x="0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4" name="Google Shape;84;p3"/>
              <p:cNvSpPr/>
              <p:nvPr/>
            </p:nvSpPr>
            <p:spPr>
              <a:xfrm rot="10800000" flipH="1">
                <a:off x="8316178" y="4024206"/>
                <a:ext cx="506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" extrusionOk="0">
                    <a:moveTo>
                      <a:pt x="0" y="20"/>
                    </a:moveTo>
                    <a:lnTo>
                      <a:pt x="16" y="1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5" name="Google Shape;85;p3"/>
              <p:cNvSpPr/>
              <p:nvPr/>
            </p:nvSpPr>
            <p:spPr>
              <a:xfrm rot="10800000" flipH="1">
                <a:off x="8316178" y="4024206"/>
                <a:ext cx="506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" extrusionOk="0">
                    <a:moveTo>
                      <a:pt x="0" y="20"/>
                    </a:moveTo>
                    <a:lnTo>
                      <a:pt x="16" y="1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6" name="Google Shape;86;p3"/>
              <p:cNvSpPr/>
              <p:nvPr/>
            </p:nvSpPr>
            <p:spPr>
              <a:xfrm rot="10800000" flipH="1">
                <a:off x="8730074" y="3785484"/>
                <a:ext cx="413916" cy="478308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5116" extrusionOk="0">
                    <a:moveTo>
                      <a:pt x="0" y="1"/>
                    </a:moveTo>
                    <a:lnTo>
                      <a:pt x="0" y="12"/>
                    </a:lnTo>
                    <a:lnTo>
                      <a:pt x="0" y="20"/>
                    </a:lnTo>
                    <a:lnTo>
                      <a:pt x="0" y="15096"/>
                    </a:lnTo>
                    <a:lnTo>
                      <a:pt x="0" y="15104"/>
                    </a:lnTo>
                    <a:lnTo>
                      <a:pt x="0" y="15115"/>
                    </a:lnTo>
                    <a:lnTo>
                      <a:pt x="16" y="15104"/>
                    </a:lnTo>
                    <a:lnTo>
                      <a:pt x="13081" y="754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7" name="Google Shape;87;p3"/>
              <p:cNvSpPr/>
              <p:nvPr/>
            </p:nvSpPr>
            <p:spPr>
              <a:xfrm rot="10800000" flipH="1">
                <a:off x="8316178" y="3785864"/>
                <a:ext cx="413947" cy="478055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15108" extrusionOk="0">
                    <a:moveTo>
                      <a:pt x="13070" y="1"/>
                    </a:moveTo>
                    <a:lnTo>
                      <a:pt x="0" y="7548"/>
                    </a:lnTo>
                    <a:lnTo>
                      <a:pt x="0" y="7556"/>
                    </a:lnTo>
                    <a:lnTo>
                      <a:pt x="16" y="7568"/>
                    </a:lnTo>
                    <a:lnTo>
                      <a:pt x="13070" y="15104"/>
                    </a:lnTo>
                    <a:lnTo>
                      <a:pt x="13081" y="15108"/>
                    </a:lnTo>
                    <a:lnTo>
                      <a:pt x="13081" y="15100"/>
                    </a:lnTo>
                    <a:lnTo>
                      <a:pt x="13081" y="24"/>
                    </a:lnTo>
                    <a:lnTo>
                      <a:pt x="13081" y="16"/>
                    </a:lnTo>
                    <a:lnTo>
                      <a:pt x="13081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8" name="Google Shape;88;p3"/>
              <p:cNvSpPr/>
              <p:nvPr/>
            </p:nvSpPr>
            <p:spPr>
              <a:xfrm rot="10800000" flipH="1">
                <a:off x="8316178" y="3546806"/>
                <a:ext cx="32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 rot="10800000" flipH="1">
                <a:off x="8316178" y="3546806"/>
                <a:ext cx="32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 rot="10800000" flipH="1">
                <a:off x="8316178" y="3546806"/>
                <a:ext cx="32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1" name="Google Shape;91;p3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2" name="Google Shape;92;p3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 rot="10800000" flipH="1">
                <a:off x="8730074" y="3308211"/>
                <a:ext cx="413314" cy="477327"/>
              </a:xfrm>
              <a:custGeom>
                <a:avLst/>
                <a:gdLst/>
                <a:ahLst/>
                <a:cxnLst/>
                <a:rect l="l" t="t" r="r" b="b"/>
                <a:pathLst>
                  <a:path w="13062" h="15085" extrusionOk="0">
                    <a:moveTo>
                      <a:pt x="0" y="15084"/>
                    </a:moveTo>
                    <a:lnTo>
                      <a:pt x="13062" y="754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 rot="10800000" flipH="1">
                <a:off x="8730074" y="3546911"/>
                <a:ext cx="413916" cy="478181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5112" extrusionOk="0">
                    <a:moveTo>
                      <a:pt x="13081" y="0"/>
                    </a:moveTo>
                    <a:lnTo>
                      <a:pt x="16" y="7560"/>
                    </a:lnTo>
                    <a:lnTo>
                      <a:pt x="0" y="7571"/>
                    </a:lnTo>
                    <a:lnTo>
                      <a:pt x="13062" y="15112"/>
                    </a:lnTo>
                    <a:lnTo>
                      <a:pt x="13081" y="15104"/>
                    </a:lnTo>
                    <a:lnTo>
                      <a:pt x="1308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 rot="10800000" flipH="1">
                <a:off x="8730074" y="3069258"/>
                <a:ext cx="413916" cy="477960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5105" extrusionOk="0">
                    <a:moveTo>
                      <a:pt x="13062" y="9"/>
                    </a:moveTo>
                    <a:lnTo>
                      <a:pt x="0" y="7552"/>
                    </a:lnTo>
                    <a:lnTo>
                      <a:pt x="16" y="7560"/>
                    </a:lnTo>
                    <a:lnTo>
                      <a:pt x="13081" y="15104"/>
                    </a:lnTo>
                    <a:lnTo>
                      <a:pt x="13081" y="14930"/>
                    </a:lnTo>
                    <a:lnTo>
                      <a:pt x="13081" y="28"/>
                    </a:lnTo>
                    <a:lnTo>
                      <a:pt x="13081" y="20"/>
                    </a:lnTo>
                    <a:lnTo>
                      <a:pt x="130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 rot="10800000" flipH="1">
                <a:off x="7488385" y="3069247"/>
                <a:ext cx="414200" cy="716892"/>
              </a:xfrm>
              <a:custGeom>
                <a:avLst/>
                <a:gdLst/>
                <a:ahLst/>
                <a:cxnLst/>
                <a:rect l="l" t="t" r="r" b="b"/>
                <a:pathLst>
                  <a:path w="13090" h="22656" extrusionOk="0">
                    <a:moveTo>
                      <a:pt x="13082" y="19"/>
                    </a:moveTo>
                    <a:lnTo>
                      <a:pt x="13089" y="16"/>
                    </a:lnTo>
                    <a:lnTo>
                      <a:pt x="13082" y="8"/>
                    </a:lnTo>
                    <a:lnTo>
                      <a:pt x="13082" y="0"/>
                    </a:lnTo>
                    <a:lnTo>
                      <a:pt x="1" y="7552"/>
                    </a:lnTo>
                    <a:lnTo>
                      <a:pt x="1" y="22655"/>
                    </a:lnTo>
                    <a:lnTo>
                      <a:pt x="13082" y="151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 rot="10800000" flipH="1">
                <a:off x="8730072" y="3269925"/>
                <a:ext cx="285" cy="253"/>
              </a:xfrm>
              <a:custGeom>
                <a:avLst/>
                <a:gdLst/>
                <a:ahLst/>
                <a:cxnLst/>
                <a:rect l="l" t="t" r="r" b="b"/>
                <a:pathLst>
                  <a:path w="9" h="8" extrusionOk="0">
                    <a:moveTo>
                      <a:pt x="8" y="4"/>
                    </a:moveTo>
                    <a:lnTo>
                      <a:pt x="1" y="0"/>
                    </a:lnTo>
                    <a:lnTo>
                      <a:pt x="1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 rot="10800000" flipH="1">
                <a:off x="8730072" y="3269925"/>
                <a:ext cx="285" cy="253"/>
              </a:xfrm>
              <a:custGeom>
                <a:avLst/>
                <a:gdLst/>
                <a:ahLst/>
                <a:cxnLst/>
                <a:rect l="l" t="t" r="r" b="b"/>
                <a:pathLst>
                  <a:path w="9" h="8" extrusionOk="0">
                    <a:moveTo>
                      <a:pt x="8" y="4"/>
                    </a:moveTo>
                    <a:lnTo>
                      <a:pt x="1" y="0"/>
                    </a:lnTo>
                    <a:lnTo>
                      <a:pt x="1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 rot="10800000" flipH="1">
                <a:off x="8730072" y="3269672"/>
                <a:ext cx="538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7" h="13" extrusionOk="0">
                    <a:moveTo>
                      <a:pt x="8" y="1"/>
                    </a:moveTo>
                    <a:lnTo>
                      <a:pt x="1" y="5"/>
                    </a:lnTo>
                    <a:lnTo>
                      <a:pt x="8" y="13"/>
                    </a:lnTo>
                    <a:lnTo>
                      <a:pt x="16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 rot="10800000" flipH="1">
                <a:off x="8730072" y="3269672"/>
                <a:ext cx="538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7" h="13" extrusionOk="0">
                    <a:moveTo>
                      <a:pt x="8" y="1"/>
                    </a:moveTo>
                    <a:lnTo>
                      <a:pt x="1" y="5"/>
                    </a:lnTo>
                    <a:lnTo>
                      <a:pt x="8" y="13"/>
                    </a:lnTo>
                    <a:lnTo>
                      <a:pt x="16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 rot="10800000" flipH="1">
                <a:off x="8730072" y="3269672"/>
                <a:ext cx="538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7" h="13" extrusionOk="0">
                    <a:moveTo>
                      <a:pt x="8" y="1"/>
                    </a:moveTo>
                    <a:lnTo>
                      <a:pt x="1" y="5"/>
                    </a:lnTo>
                    <a:lnTo>
                      <a:pt x="8" y="13"/>
                    </a:lnTo>
                    <a:lnTo>
                      <a:pt x="16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 rot="10800000" flipH="1">
                <a:off x="7902282" y="3307958"/>
                <a:ext cx="413947" cy="477707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15097" extrusionOk="0">
                    <a:moveTo>
                      <a:pt x="13081" y="7556"/>
                    </a:moveTo>
                    <a:lnTo>
                      <a:pt x="13081" y="7548"/>
                    </a:lnTo>
                    <a:lnTo>
                      <a:pt x="8" y="1"/>
                    </a:lnTo>
                    <a:lnTo>
                      <a:pt x="1" y="4"/>
                    </a:lnTo>
                    <a:lnTo>
                      <a:pt x="1" y="15088"/>
                    </a:lnTo>
                    <a:lnTo>
                      <a:pt x="16" y="1509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" name="Google Shape;106;p3"/>
              <p:cNvSpPr/>
              <p:nvPr/>
            </p:nvSpPr>
            <p:spPr>
              <a:xfrm rot="10800000" flipH="1">
                <a:off x="7902535" y="3546784"/>
                <a:ext cx="827610" cy="478055"/>
              </a:xfrm>
              <a:custGeom>
                <a:avLst/>
                <a:gdLst/>
                <a:ahLst/>
                <a:cxnLst/>
                <a:rect l="l" t="t" r="r" b="b"/>
                <a:pathLst>
                  <a:path w="26155" h="15108" extrusionOk="0">
                    <a:moveTo>
                      <a:pt x="13073" y="0"/>
                    </a:moveTo>
                    <a:lnTo>
                      <a:pt x="0" y="7548"/>
                    </a:lnTo>
                    <a:lnTo>
                      <a:pt x="8" y="7552"/>
                    </a:lnTo>
                    <a:lnTo>
                      <a:pt x="0" y="7560"/>
                    </a:lnTo>
                    <a:lnTo>
                      <a:pt x="13073" y="15107"/>
                    </a:lnTo>
                    <a:lnTo>
                      <a:pt x="13081" y="15100"/>
                    </a:lnTo>
                    <a:lnTo>
                      <a:pt x="26139" y="7563"/>
                    </a:lnTo>
                    <a:lnTo>
                      <a:pt x="26154" y="7552"/>
                    </a:lnTo>
                    <a:lnTo>
                      <a:pt x="26143" y="7548"/>
                    </a:lnTo>
                    <a:lnTo>
                      <a:pt x="13089" y="12"/>
                    </a:lnTo>
                    <a:lnTo>
                      <a:pt x="1307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" name="Google Shape;107;p3"/>
              <p:cNvSpPr/>
              <p:nvPr/>
            </p:nvSpPr>
            <p:spPr>
              <a:xfrm rot="10800000" flipH="1">
                <a:off x="7902282" y="3307632"/>
                <a:ext cx="538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" extrusionOk="0">
                    <a:moveTo>
                      <a:pt x="16" y="8"/>
                    </a:moveTo>
                    <a:lnTo>
                      <a:pt x="1" y="0"/>
                    </a:lnTo>
                    <a:lnTo>
                      <a:pt x="1" y="12"/>
                    </a:lnTo>
                    <a:lnTo>
                      <a:pt x="1" y="2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 rot="10800000" flipH="1">
                <a:off x="7902282" y="3307632"/>
                <a:ext cx="538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" extrusionOk="0">
                    <a:moveTo>
                      <a:pt x="16" y="8"/>
                    </a:moveTo>
                    <a:lnTo>
                      <a:pt x="1" y="0"/>
                    </a:lnTo>
                    <a:lnTo>
                      <a:pt x="1" y="12"/>
                    </a:lnTo>
                    <a:lnTo>
                      <a:pt x="1" y="2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 rot="10800000" flipH="1">
                <a:off x="7902282" y="2358558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 rot="10800000" flipH="1">
                <a:off x="7902788" y="3069258"/>
                <a:ext cx="413441" cy="477327"/>
              </a:xfrm>
              <a:custGeom>
                <a:avLst/>
                <a:gdLst/>
                <a:ahLst/>
                <a:cxnLst/>
                <a:rect l="l" t="t" r="r" b="b"/>
                <a:pathLst>
                  <a:path w="13066" h="15085" extrusionOk="0">
                    <a:moveTo>
                      <a:pt x="0" y="7540"/>
                    </a:moveTo>
                    <a:lnTo>
                      <a:pt x="12899" y="14987"/>
                    </a:lnTo>
                    <a:lnTo>
                      <a:pt x="13065" y="15084"/>
                    </a:lnTo>
                    <a:lnTo>
                      <a:pt x="13065" y="14910"/>
                    </a:lnTo>
                    <a:lnTo>
                      <a:pt x="13065" y="14890"/>
                    </a:lnTo>
                    <a:lnTo>
                      <a:pt x="130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 rot="10800000" flipH="1">
                <a:off x="7488385" y="2830336"/>
                <a:ext cx="827863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63" h="15104" extrusionOk="0">
                    <a:moveTo>
                      <a:pt x="25996" y="7455"/>
                    </a:moveTo>
                    <a:lnTo>
                      <a:pt x="13097" y="8"/>
                    </a:lnTo>
                    <a:lnTo>
                      <a:pt x="13082" y="20"/>
                    </a:lnTo>
                    <a:lnTo>
                      <a:pt x="13082" y="12"/>
                    </a:lnTo>
                    <a:lnTo>
                      <a:pt x="13082" y="0"/>
                    </a:lnTo>
                    <a:lnTo>
                      <a:pt x="1" y="7552"/>
                    </a:lnTo>
                    <a:lnTo>
                      <a:pt x="13082" y="15104"/>
                    </a:lnTo>
                    <a:lnTo>
                      <a:pt x="13082" y="14910"/>
                    </a:lnTo>
                    <a:lnTo>
                      <a:pt x="13082" y="14910"/>
                    </a:lnTo>
                    <a:lnTo>
                      <a:pt x="13082" y="15104"/>
                    </a:lnTo>
                    <a:lnTo>
                      <a:pt x="26147" y="7560"/>
                    </a:lnTo>
                    <a:lnTo>
                      <a:pt x="26162" y="75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 rot="10800000" flipH="1">
                <a:off x="8316178" y="3069247"/>
                <a:ext cx="413947" cy="716671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649" extrusionOk="0">
                    <a:moveTo>
                      <a:pt x="13066" y="12"/>
                    </a:moveTo>
                    <a:lnTo>
                      <a:pt x="8" y="7549"/>
                    </a:lnTo>
                    <a:lnTo>
                      <a:pt x="0" y="7556"/>
                    </a:lnTo>
                    <a:lnTo>
                      <a:pt x="0" y="7556"/>
                    </a:lnTo>
                    <a:lnTo>
                      <a:pt x="0" y="7564"/>
                    </a:lnTo>
                    <a:lnTo>
                      <a:pt x="0" y="22454"/>
                    </a:lnTo>
                    <a:lnTo>
                      <a:pt x="0" y="22474"/>
                    </a:lnTo>
                    <a:lnTo>
                      <a:pt x="0" y="22648"/>
                    </a:lnTo>
                    <a:lnTo>
                      <a:pt x="167" y="22551"/>
                    </a:lnTo>
                    <a:lnTo>
                      <a:pt x="13081" y="15096"/>
                    </a:lnTo>
                    <a:lnTo>
                      <a:pt x="13081" y="12"/>
                    </a:lnTo>
                    <a:lnTo>
                      <a:pt x="130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 rot="10800000" flipH="1">
                <a:off x="8316178" y="2830336"/>
                <a:ext cx="827831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62" h="15104" extrusionOk="0">
                    <a:moveTo>
                      <a:pt x="13097" y="8"/>
                    </a:moveTo>
                    <a:lnTo>
                      <a:pt x="13081" y="0"/>
                    </a:lnTo>
                    <a:lnTo>
                      <a:pt x="167" y="7455"/>
                    </a:lnTo>
                    <a:lnTo>
                      <a:pt x="0" y="7552"/>
                    </a:lnTo>
                    <a:lnTo>
                      <a:pt x="12930" y="15015"/>
                    </a:lnTo>
                    <a:lnTo>
                      <a:pt x="13081" y="14929"/>
                    </a:lnTo>
                    <a:lnTo>
                      <a:pt x="13081" y="15104"/>
                    </a:lnTo>
                    <a:lnTo>
                      <a:pt x="26143" y="7560"/>
                    </a:lnTo>
                    <a:lnTo>
                      <a:pt x="26162" y="75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 rot="10800000" flipH="1">
                <a:off x="8316178" y="2596921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 rot="10800000" flipH="1">
                <a:off x="7902408" y="2119647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 rot="10800000" flipH="1">
                <a:off x="8316178" y="2358220"/>
                <a:ext cx="413947" cy="477675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15096" extrusionOk="0">
                    <a:moveTo>
                      <a:pt x="12930" y="86"/>
                    </a:moveTo>
                    <a:lnTo>
                      <a:pt x="16" y="7544"/>
                    </a:lnTo>
                    <a:lnTo>
                      <a:pt x="0" y="7552"/>
                    </a:lnTo>
                    <a:lnTo>
                      <a:pt x="13066" y="15096"/>
                    </a:lnTo>
                    <a:lnTo>
                      <a:pt x="13081" y="15084"/>
                    </a:lnTo>
                    <a:lnTo>
                      <a:pt x="13081" y="194"/>
                    </a:lnTo>
                    <a:lnTo>
                      <a:pt x="13081" y="175"/>
                    </a:lnTo>
                    <a:lnTo>
                      <a:pt x="1308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7" name="Google Shape;117;p3"/>
            <p:cNvGrpSpPr/>
            <p:nvPr/>
          </p:nvGrpSpPr>
          <p:grpSpPr>
            <a:xfrm>
              <a:off x="8084437" y="220913"/>
              <a:ext cx="1483798" cy="1299762"/>
              <a:chOff x="8312799" y="3946629"/>
              <a:chExt cx="872823" cy="764566"/>
            </a:xfrm>
          </p:grpSpPr>
          <p:sp>
            <p:nvSpPr>
              <p:cNvPr id="118" name="Google Shape;118;p3"/>
              <p:cNvSpPr/>
              <p:nvPr/>
            </p:nvSpPr>
            <p:spPr>
              <a:xfrm>
                <a:off x="8312799" y="3946629"/>
                <a:ext cx="872823" cy="764566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" name="Google Shape;119;p3"/>
              <p:cNvSpPr/>
              <p:nvPr/>
            </p:nvSpPr>
            <p:spPr>
              <a:xfrm rot="10800000" flipH="1">
                <a:off x="8367075" y="3946934"/>
                <a:ext cx="764100" cy="7641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 rot="10800000" flipH="1">
                <a:off x="8367075" y="3946949"/>
                <a:ext cx="764100" cy="7641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1" name="Google Shape;121;p3"/>
            <p:cNvGrpSpPr/>
            <p:nvPr/>
          </p:nvGrpSpPr>
          <p:grpSpPr>
            <a:xfrm flipH="1">
              <a:off x="6808383" y="-420300"/>
              <a:ext cx="1539557" cy="1332988"/>
              <a:chOff x="8109322" y="253"/>
              <a:chExt cx="1034857" cy="896006"/>
            </a:xfrm>
          </p:grpSpPr>
          <p:sp>
            <p:nvSpPr>
              <p:cNvPr id="122" name="Google Shape;122;p3"/>
              <p:cNvSpPr/>
              <p:nvPr/>
            </p:nvSpPr>
            <p:spPr>
              <a:xfrm rot="5400000">
                <a:off x="8178747" y="-69173"/>
                <a:ext cx="896006" cy="1034857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23" name="Google Shape;123;p3"/>
              <p:cNvGrpSpPr/>
              <p:nvPr/>
            </p:nvGrpSpPr>
            <p:grpSpPr>
              <a:xfrm rot="10800000" flipH="1">
                <a:off x="8113006" y="253"/>
                <a:ext cx="1027510" cy="523107"/>
                <a:chOff x="7625173" y="1168019"/>
                <a:chExt cx="758870" cy="386342"/>
              </a:xfrm>
            </p:grpSpPr>
            <p:sp>
              <p:nvSpPr>
                <p:cNvPr id="124" name="Google Shape;124;p3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5" name="Google Shape;125;p3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26" name="Google Shape;126;p3"/>
            <p:cNvGrpSpPr/>
            <p:nvPr/>
          </p:nvGrpSpPr>
          <p:grpSpPr>
            <a:xfrm rot="-3599992">
              <a:off x="7595675" y="3696765"/>
              <a:ext cx="1914936" cy="1657789"/>
              <a:chOff x="-1479143" y="3104800"/>
              <a:chExt cx="1213065" cy="1050375"/>
            </a:xfrm>
          </p:grpSpPr>
          <p:sp>
            <p:nvSpPr>
              <p:cNvPr id="127" name="Google Shape;127;p3"/>
              <p:cNvSpPr/>
              <p:nvPr/>
            </p:nvSpPr>
            <p:spPr>
              <a:xfrm rot="-5400000" flipH="1">
                <a:off x="-1299459" y="3792590"/>
                <a:ext cx="130728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155" extrusionOk="0">
                    <a:moveTo>
                      <a:pt x="4922" y="0"/>
                    </a:moveTo>
                    <a:cubicBezTo>
                      <a:pt x="3190" y="1271"/>
                      <a:pt x="1547" y="2658"/>
                      <a:pt x="1" y="4154"/>
                    </a:cubicBezTo>
                    <a:cubicBezTo>
                      <a:pt x="1562" y="2678"/>
                      <a:pt x="3205" y="1291"/>
                      <a:pt x="492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-1464730" y="3117126"/>
                <a:ext cx="1185900" cy="10257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9" name="Google Shape;129;p3"/>
              <p:cNvSpPr/>
              <p:nvPr/>
            </p:nvSpPr>
            <p:spPr>
              <a:xfrm rot="-5400000" flipH="1">
                <a:off x="-982305" y="3438920"/>
                <a:ext cx="908113" cy="524340"/>
              </a:xfrm>
              <a:custGeom>
                <a:avLst/>
                <a:gdLst/>
                <a:ahLst/>
                <a:cxnLst/>
                <a:rect l="l" t="t" r="r" b="b"/>
                <a:pathLst>
                  <a:path w="34191" h="1973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4190" y="1973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0" name="Google Shape;130;p3"/>
              <p:cNvSpPr/>
              <p:nvPr/>
            </p:nvSpPr>
            <p:spPr>
              <a:xfrm rot="-5400000" flipH="1">
                <a:off x="-1617226" y="3242882"/>
                <a:ext cx="1050342" cy="774177"/>
              </a:xfrm>
              <a:custGeom>
                <a:avLst/>
                <a:gdLst/>
                <a:ahLst/>
                <a:cxnLst/>
                <a:rect l="l" t="t" r="r" b="b"/>
                <a:pathLst>
                  <a:path w="39546" h="29028" extrusionOk="0">
                    <a:moveTo>
                      <a:pt x="39545" y="0"/>
                    </a:moveTo>
                    <a:lnTo>
                      <a:pt x="1" y="22833"/>
                    </a:lnTo>
                    <a:lnTo>
                      <a:pt x="2876" y="24496"/>
                    </a:lnTo>
                    <a:cubicBezTo>
                      <a:pt x="9288" y="27855"/>
                      <a:pt x="14703" y="29027"/>
                      <a:pt x="19140" y="29027"/>
                    </a:cubicBezTo>
                    <a:cubicBezTo>
                      <a:pt x="21929" y="29027"/>
                      <a:pt x="24332" y="28564"/>
                      <a:pt x="26352" y="27890"/>
                    </a:cubicBezTo>
                    <a:cubicBezTo>
                      <a:pt x="26275" y="27704"/>
                      <a:pt x="24779" y="24027"/>
                      <a:pt x="25829" y="18657"/>
                    </a:cubicBezTo>
                    <a:lnTo>
                      <a:pt x="25756" y="18657"/>
                    </a:lnTo>
                    <a:cubicBezTo>
                      <a:pt x="25756" y="13550"/>
                      <a:pt x="30235" y="8203"/>
                      <a:pt x="34086" y="4549"/>
                    </a:cubicBezTo>
                    <a:cubicBezTo>
                      <a:pt x="35632" y="3053"/>
                      <a:pt x="37275" y="1666"/>
                      <a:pt x="39007" y="395"/>
                    </a:cubicBezTo>
                    <a:cubicBezTo>
                      <a:pt x="39351" y="140"/>
                      <a:pt x="39545" y="0"/>
                      <a:pt x="395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 rot="-5400000" flipH="1">
                <a:off x="-1159882" y="3469624"/>
                <a:ext cx="366289" cy="1004812"/>
              </a:xfrm>
              <a:custGeom>
                <a:avLst/>
                <a:gdLst/>
                <a:ahLst/>
                <a:cxnLst/>
                <a:rect l="l" t="t" r="r" b="b"/>
                <a:pathLst>
                  <a:path w="13791" h="37472" extrusionOk="0">
                    <a:moveTo>
                      <a:pt x="13790" y="0"/>
                    </a:moveTo>
                    <a:cubicBezTo>
                      <a:pt x="13608" y="132"/>
                      <a:pt x="13430" y="264"/>
                      <a:pt x="13252" y="395"/>
                    </a:cubicBezTo>
                    <a:cubicBezTo>
                      <a:pt x="11535" y="1686"/>
                      <a:pt x="9892" y="3073"/>
                      <a:pt x="8331" y="4549"/>
                    </a:cubicBezTo>
                    <a:cubicBezTo>
                      <a:pt x="4480" y="8203"/>
                      <a:pt x="1" y="13550"/>
                      <a:pt x="1" y="18657"/>
                    </a:cubicBezTo>
                    <a:lnTo>
                      <a:pt x="74" y="18657"/>
                    </a:lnTo>
                    <a:cubicBezTo>
                      <a:pt x="109" y="18655"/>
                      <a:pt x="157" y="18655"/>
                      <a:pt x="216" y="18655"/>
                    </a:cubicBezTo>
                    <a:cubicBezTo>
                      <a:pt x="1184" y="18655"/>
                      <a:pt x="5224" y="18907"/>
                      <a:pt x="8672" y="22768"/>
                    </a:cubicBezTo>
                    <a:cubicBezTo>
                      <a:pt x="12221" y="25720"/>
                      <a:pt x="13430" y="32167"/>
                      <a:pt x="13790" y="37472"/>
                    </a:cubicBezTo>
                    <a:lnTo>
                      <a:pt x="13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" name="Google Shape;132;p3"/>
              <p:cNvSpPr/>
              <p:nvPr/>
            </p:nvSpPr>
            <p:spPr>
              <a:xfrm rot="-5400000" flipH="1">
                <a:off x="-1057243" y="3363983"/>
                <a:ext cx="973982" cy="608339"/>
              </a:xfrm>
              <a:custGeom>
                <a:avLst/>
                <a:gdLst/>
                <a:ahLst/>
                <a:cxnLst/>
                <a:rect l="l" t="t" r="r" b="b"/>
                <a:pathLst>
                  <a:path w="36671" h="22900" extrusionOk="0">
                    <a:moveTo>
                      <a:pt x="31548" y="1"/>
                    </a:moveTo>
                    <a:cubicBezTo>
                      <a:pt x="31548" y="1"/>
                      <a:pt x="28886" y="3321"/>
                      <a:pt x="23477" y="5127"/>
                    </a:cubicBezTo>
                    <a:cubicBezTo>
                      <a:pt x="21457" y="5801"/>
                      <a:pt x="19054" y="6264"/>
                      <a:pt x="16265" y="6264"/>
                    </a:cubicBezTo>
                    <a:cubicBezTo>
                      <a:pt x="11828" y="6264"/>
                      <a:pt x="6413" y="5092"/>
                      <a:pt x="1" y="1733"/>
                    </a:cubicBezTo>
                    <a:lnTo>
                      <a:pt x="1" y="1733"/>
                    </a:lnTo>
                    <a:lnTo>
                      <a:pt x="2481" y="3162"/>
                    </a:lnTo>
                    <a:lnTo>
                      <a:pt x="36670" y="22900"/>
                    </a:lnTo>
                    <a:lnTo>
                      <a:pt x="36670" y="14709"/>
                    </a:lnTo>
                    <a:cubicBezTo>
                      <a:pt x="36310" y="9404"/>
                      <a:pt x="35101" y="2957"/>
                      <a:pt x="31552" y="5"/>
                    </a:cubicBezTo>
                    <a:lnTo>
                      <a:pt x="315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000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3" name="Google Shape;133;p3"/>
            <p:cNvGrpSpPr/>
            <p:nvPr/>
          </p:nvGrpSpPr>
          <p:grpSpPr>
            <a:xfrm flipH="1">
              <a:off x="6598197" y="4367361"/>
              <a:ext cx="1567446" cy="798028"/>
              <a:chOff x="7514497" y="1168019"/>
              <a:chExt cx="758870" cy="386342"/>
            </a:xfrm>
          </p:grpSpPr>
          <p:sp>
            <p:nvSpPr>
              <p:cNvPr id="134" name="Google Shape;134;p3"/>
              <p:cNvSpPr/>
              <p:nvPr/>
            </p:nvSpPr>
            <p:spPr>
              <a:xfrm rot="5400000" flipH="1">
                <a:off x="7512435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5" name="Google Shape;135;p3"/>
              <p:cNvSpPr/>
              <p:nvPr/>
            </p:nvSpPr>
            <p:spPr>
              <a:xfrm rot="5400000" flipH="1">
                <a:off x="7886232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6" name="Google Shape;136;p3"/>
            <p:cNvGrpSpPr/>
            <p:nvPr/>
          </p:nvGrpSpPr>
          <p:grpSpPr>
            <a:xfrm>
              <a:off x="2033747" y="-592270"/>
              <a:ext cx="1174194" cy="1347764"/>
              <a:chOff x="6646350" y="4133672"/>
              <a:chExt cx="827363" cy="949664"/>
            </a:xfrm>
          </p:grpSpPr>
          <p:sp>
            <p:nvSpPr>
              <p:cNvPr id="137" name="Google Shape;137;p3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38" name="Google Shape;138;p3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39" name="Google Shape;139;p3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" name="Google Shape;140;p3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" name="Google Shape;141;p3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2" name="Google Shape;142;p3"/>
            <p:cNvGrpSpPr/>
            <p:nvPr/>
          </p:nvGrpSpPr>
          <p:grpSpPr>
            <a:xfrm>
              <a:off x="788077" y="4367360"/>
              <a:ext cx="1546986" cy="1355147"/>
              <a:chOff x="5284025" y="550294"/>
              <a:chExt cx="755807" cy="662081"/>
            </a:xfrm>
          </p:grpSpPr>
          <p:sp>
            <p:nvSpPr>
              <p:cNvPr id="143" name="Google Shape;143;p3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" name="Google Shape;144;p3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" name="Google Shape;145;p3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6" name="Google Shape;146;p3"/>
            <p:cNvGrpSpPr/>
            <p:nvPr/>
          </p:nvGrpSpPr>
          <p:grpSpPr>
            <a:xfrm rot="-7228230">
              <a:off x="5394680" y="-466692"/>
              <a:ext cx="1423351" cy="1232261"/>
              <a:chOff x="-1479143" y="3104800"/>
              <a:chExt cx="1213065" cy="1050375"/>
            </a:xfrm>
          </p:grpSpPr>
          <p:sp>
            <p:nvSpPr>
              <p:cNvPr id="147" name="Google Shape;147;p3"/>
              <p:cNvSpPr/>
              <p:nvPr/>
            </p:nvSpPr>
            <p:spPr>
              <a:xfrm rot="-5400000" flipH="1">
                <a:off x="-1299459" y="3792590"/>
                <a:ext cx="130728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155" extrusionOk="0">
                    <a:moveTo>
                      <a:pt x="4922" y="0"/>
                    </a:moveTo>
                    <a:cubicBezTo>
                      <a:pt x="3190" y="1271"/>
                      <a:pt x="1547" y="2658"/>
                      <a:pt x="1" y="4154"/>
                    </a:cubicBezTo>
                    <a:cubicBezTo>
                      <a:pt x="1562" y="2678"/>
                      <a:pt x="3205" y="1291"/>
                      <a:pt x="492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" name="Google Shape;148;p3"/>
              <p:cNvSpPr/>
              <p:nvPr/>
            </p:nvSpPr>
            <p:spPr>
              <a:xfrm>
                <a:off x="-1464730" y="3117126"/>
                <a:ext cx="1185900" cy="10257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" name="Google Shape;149;p3"/>
              <p:cNvSpPr/>
              <p:nvPr/>
            </p:nvSpPr>
            <p:spPr>
              <a:xfrm rot="-5400000" flipH="1">
                <a:off x="-982305" y="3438920"/>
                <a:ext cx="908113" cy="524340"/>
              </a:xfrm>
              <a:custGeom>
                <a:avLst/>
                <a:gdLst/>
                <a:ahLst/>
                <a:cxnLst/>
                <a:rect l="l" t="t" r="r" b="b"/>
                <a:pathLst>
                  <a:path w="34191" h="1973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4190" y="1973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" name="Google Shape;150;p3"/>
              <p:cNvSpPr/>
              <p:nvPr/>
            </p:nvSpPr>
            <p:spPr>
              <a:xfrm rot="-5400000" flipH="1">
                <a:off x="-1617226" y="3242882"/>
                <a:ext cx="1050342" cy="774177"/>
              </a:xfrm>
              <a:custGeom>
                <a:avLst/>
                <a:gdLst/>
                <a:ahLst/>
                <a:cxnLst/>
                <a:rect l="l" t="t" r="r" b="b"/>
                <a:pathLst>
                  <a:path w="39546" h="29028" extrusionOk="0">
                    <a:moveTo>
                      <a:pt x="39545" y="0"/>
                    </a:moveTo>
                    <a:lnTo>
                      <a:pt x="1" y="22833"/>
                    </a:lnTo>
                    <a:lnTo>
                      <a:pt x="2876" y="24496"/>
                    </a:lnTo>
                    <a:cubicBezTo>
                      <a:pt x="9288" y="27855"/>
                      <a:pt x="14703" y="29027"/>
                      <a:pt x="19140" y="29027"/>
                    </a:cubicBezTo>
                    <a:cubicBezTo>
                      <a:pt x="21929" y="29027"/>
                      <a:pt x="24332" y="28564"/>
                      <a:pt x="26352" y="27890"/>
                    </a:cubicBezTo>
                    <a:cubicBezTo>
                      <a:pt x="26275" y="27704"/>
                      <a:pt x="24779" y="24027"/>
                      <a:pt x="25829" y="18657"/>
                    </a:cubicBezTo>
                    <a:lnTo>
                      <a:pt x="25756" y="18657"/>
                    </a:lnTo>
                    <a:cubicBezTo>
                      <a:pt x="25756" y="13550"/>
                      <a:pt x="30235" y="8203"/>
                      <a:pt x="34086" y="4549"/>
                    </a:cubicBezTo>
                    <a:cubicBezTo>
                      <a:pt x="35632" y="3053"/>
                      <a:pt x="37275" y="1666"/>
                      <a:pt x="39007" y="395"/>
                    </a:cubicBezTo>
                    <a:cubicBezTo>
                      <a:pt x="39351" y="140"/>
                      <a:pt x="39545" y="0"/>
                      <a:pt x="395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" name="Google Shape;151;p3"/>
              <p:cNvSpPr/>
              <p:nvPr/>
            </p:nvSpPr>
            <p:spPr>
              <a:xfrm rot="-5400000" flipH="1">
                <a:off x="-1159882" y="3469624"/>
                <a:ext cx="366289" cy="1004812"/>
              </a:xfrm>
              <a:custGeom>
                <a:avLst/>
                <a:gdLst/>
                <a:ahLst/>
                <a:cxnLst/>
                <a:rect l="l" t="t" r="r" b="b"/>
                <a:pathLst>
                  <a:path w="13791" h="37472" extrusionOk="0">
                    <a:moveTo>
                      <a:pt x="13790" y="0"/>
                    </a:moveTo>
                    <a:cubicBezTo>
                      <a:pt x="13608" y="132"/>
                      <a:pt x="13430" y="264"/>
                      <a:pt x="13252" y="395"/>
                    </a:cubicBezTo>
                    <a:cubicBezTo>
                      <a:pt x="11535" y="1686"/>
                      <a:pt x="9892" y="3073"/>
                      <a:pt x="8331" y="4549"/>
                    </a:cubicBezTo>
                    <a:cubicBezTo>
                      <a:pt x="4480" y="8203"/>
                      <a:pt x="1" y="13550"/>
                      <a:pt x="1" y="18657"/>
                    </a:cubicBezTo>
                    <a:lnTo>
                      <a:pt x="74" y="18657"/>
                    </a:lnTo>
                    <a:cubicBezTo>
                      <a:pt x="109" y="18655"/>
                      <a:pt x="157" y="18655"/>
                      <a:pt x="216" y="18655"/>
                    </a:cubicBezTo>
                    <a:cubicBezTo>
                      <a:pt x="1184" y="18655"/>
                      <a:pt x="5224" y="18907"/>
                      <a:pt x="8672" y="22768"/>
                    </a:cubicBezTo>
                    <a:cubicBezTo>
                      <a:pt x="12221" y="25720"/>
                      <a:pt x="13430" y="32167"/>
                      <a:pt x="13790" y="37472"/>
                    </a:cubicBezTo>
                    <a:lnTo>
                      <a:pt x="13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" name="Google Shape;152;p3"/>
              <p:cNvSpPr/>
              <p:nvPr/>
            </p:nvSpPr>
            <p:spPr>
              <a:xfrm rot="-5400000" flipH="1">
                <a:off x="-1057243" y="3363983"/>
                <a:ext cx="973982" cy="608339"/>
              </a:xfrm>
              <a:custGeom>
                <a:avLst/>
                <a:gdLst/>
                <a:ahLst/>
                <a:cxnLst/>
                <a:rect l="l" t="t" r="r" b="b"/>
                <a:pathLst>
                  <a:path w="36671" h="22900" extrusionOk="0">
                    <a:moveTo>
                      <a:pt x="31548" y="1"/>
                    </a:moveTo>
                    <a:cubicBezTo>
                      <a:pt x="31548" y="1"/>
                      <a:pt x="28886" y="3321"/>
                      <a:pt x="23477" y="5127"/>
                    </a:cubicBezTo>
                    <a:cubicBezTo>
                      <a:pt x="21457" y="5801"/>
                      <a:pt x="19054" y="6264"/>
                      <a:pt x="16265" y="6264"/>
                    </a:cubicBezTo>
                    <a:cubicBezTo>
                      <a:pt x="11828" y="6264"/>
                      <a:pt x="6413" y="5092"/>
                      <a:pt x="1" y="1733"/>
                    </a:cubicBezTo>
                    <a:lnTo>
                      <a:pt x="1" y="1733"/>
                    </a:lnTo>
                    <a:lnTo>
                      <a:pt x="2481" y="3162"/>
                    </a:lnTo>
                    <a:lnTo>
                      <a:pt x="36670" y="22900"/>
                    </a:lnTo>
                    <a:lnTo>
                      <a:pt x="36670" y="14709"/>
                    </a:lnTo>
                    <a:cubicBezTo>
                      <a:pt x="36310" y="9404"/>
                      <a:pt x="35101" y="2957"/>
                      <a:pt x="31552" y="5"/>
                    </a:cubicBezTo>
                    <a:lnTo>
                      <a:pt x="315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000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907513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solidFill>
          <a:schemeClr val="lt1"/>
        </a:solidFill>
        <a:effectLst/>
      </p:bgPr>
    </p:bg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21"/>
          <p:cNvSpPr txBox="1">
            <a:spLocks noGrp="1"/>
          </p:cNvSpPr>
          <p:nvPr>
            <p:ph type="title"/>
          </p:nvPr>
        </p:nvSpPr>
        <p:spPr>
          <a:xfrm>
            <a:off x="1416384" y="1489284"/>
            <a:ext cx="3858400" cy="244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058" name="Google Shape;1058;p21"/>
          <p:cNvSpPr txBox="1">
            <a:spLocks noGrp="1"/>
          </p:cNvSpPr>
          <p:nvPr>
            <p:ph type="subTitle" idx="1"/>
          </p:nvPr>
        </p:nvSpPr>
        <p:spPr>
          <a:xfrm>
            <a:off x="1416384" y="3994816"/>
            <a:ext cx="3858400" cy="14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059" name="Google Shape;1059;p21"/>
          <p:cNvSpPr>
            <a:spLocks noGrp="1"/>
          </p:cNvSpPr>
          <p:nvPr>
            <p:ph type="pic" idx="2"/>
          </p:nvPr>
        </p:nvSpPr>
        <p:spPr>
          <a:xfrm>
            <a:off x="6103117" y="1268300"/>
            <a:ext cx="4672400" cy="4321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1060" name="Google Shape;1060;p21"/>
          <p:cNvGrpSpPr/>
          <p:nvPr/>
        </p:nvGrpSpPr>
        <p:grpSpPr>
          <a:xfrm>
            <a:off x="-1855529" y="-1128738"/>
            <a:ext cx="15364680" cy="9393575"/>
            <a:chOff x="-1391647" y="-846554"/>
            <a:chExt cx="11523510" cy="7045181"/>
          </a:xfrm>
        </p:grpSpPr>
        <p:grpSp>
          <p:nvGrpSpPr>
            <p:cNvPr id="1061" name="Google Shape;1061;p21"/>
            <p:cNvGrpSpPr/>
            <p:nvPr/>
          </p:nvGrpSpPr>
          <p:grpSpPr>
            <a:xfrm flipH="1">
              <a:off x="-1391647" y="2050954"/>
              <a:ext cx="2148503" cy="3092546"/>
              <a:chOff x="7488385" y="2119647"/>
              <a:chExt cx="1655624" cy="2383098"/>
            </a:xfrm>
          </p:grpSpPr>
          <p:sp>
            <p:nvSpPr>
              <p:cNvPr id="1062" name="Google Shape;1062;p21"/>
              <p:cNvSpPr/>
              <p:nvPr/>
            </p:nvSpPr>
            <p:spPr>
              <a:xfrm>
                <a:off x="7490175" y="2122075"/>
                <a:ext cx="1651625" cy="2378450"/>
              </a:xfrm>
              <a:custGeom>
                <a:avLst/>
                <a:gdLst/>
                <a:ahLst/>
                <a:cxnLst/>
                <a:rect l="l" t="t" r="r" b="b"/>
                <a:pathLst>
                  <a:path w="66065" h="95138" extrusionOk="0">
                    <a:moveTo>
                      <a:pt x="0" y="56996"/>
                    </a:moveTo>
                    <a:lnTo>
                      <a:pt x="16540" y="66390"/>
                    </a:lnTo>
                    <a:lnTo>
                      <a:pt x="16642" y="85624"/>
                    </a:lnTo>
                    <a:lnTo>
                      <a:pt x="33049" y="95138"/>
                    </a:lnTo>
                    <a:lnTo>
                      <a:pt x="66065" y="76040"/>
                    </a:lnTo>
                    <a:lnTo>
                      <a:pt x="66041" y="37964"/>
                    </a:lnTo>
                    <a:lnTo>
                      <a:pt x="49473" y="28325"/>
                    </a:lnTo>
                    <a:lnTo>
                      <a:pt x="49505" y="9490"/>
                    </a:lnTo>
                    <a:lnTo>
                      <a:pt x="33061" y="0"/>
                    </a:lnTo>
                    <a:lnTo>
                      <a:pt x="16572" y="9395"/>
                    </a:lnTo>
                    <a:lnTo>
                      <a:pt x="16572" y="28397"/>
                    </a:lnTo>
                    <a:lnTo>
                      <a:pt x="24" y="3787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063" name="Google Shape;1063;p21"/>
              <p:cNvSpPr/>
              <p:nvPr/>
            </p:nvSpPr>
            <p:spPr>
              <a:xfrm rot="10800000" flipH="1">
                <a:off x="7902282" y="3785979"/>
                <a:ext cx="414422" cy="716766"/>
              </a:xfrm>
              <a:custGeom>
                <a:avLst/>
                <a:gdLst/>
                <a:ahLst/>
                <a:cxnLst/>
                <a:rect l="l" t="t" r="r" b="b"/>
                <a:pathLst>
                  <a:path w="13097" h="22652" extrusionOk="0">
                    <a:moveTo>
                      <a:pt x="13081" y="15104"/>
                    </a:moveTo>
                    <a:lnTo>
                      <a:pt x="13081" y="15096"/>
                    </a:lnTo>
                    <a:lnTo>
                      <a:pt x="13081" y="15096"/>
                    </a:lnTo>
                    <a:lnTo>
                      <a:pt x="13081" y="20"/>
                    </a:lnTo>
                    <a:lnTo>
                      <a:pt x="13097" y="13"/>
                    </a:lnTo>
                    <a:lnTo>
                      <a:pt x="13081" y="1"/>
                    </a:lnTo>
                    <a:lnTo>
                      <a:pt x="1" y="7553"/>
                    </a:lnTo>
                    <a:lnTo>
                      <a:pt x="1" y="22648"/>
                    </a:lnTo>
                    <a:lnTo>
                      <a:pt x="8" y="226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4" name="Google Shape;1064;p21"/>
              <p:cNvSpPr/>
              <p:nvPr/>
            </p:nvSpPr>
            <p:spPr>
              <a:xfrm rot="10800000" flipH="1">
                <a:off x="8316178" y="4024807"/>
                <a:ext cx="32" cy="285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5" name="Google Shape;1065;p21"/>
              <p:cNvSpPr/>
              <p:nvPr/>
            </p:nvSpPr>
            <p:spPr>
              <a:xfrm rot="10800000" flipH="1">
                <a:off x="8316178" y="4024807"/>
                <a:ext cx="32" cy="285"/>
              </a:xfrm>
              <a:custGeom>
                <a:avLst/>
                <a:gdLst/>
                <a:ahLst/>
                <a:cxnLst/>
                <a:rect l="l" t="t" r="r" b="b"/>
                <a:pathLst>
                  <a:path w="1" h="9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8"/>
                    </a:lnTo>
                    <a:lnTo>
                      <a:pt x="0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6" name="Google Shape;1066;p21"/>
              <p:cNvSpPr/>
              <p:nvPr/>
            </p:nvSpPr>
            <p:spPr>
              <a:xfrm rot="10800000" flipH="1">
                <a:off x="8316178" y="4025038"/>
                <a:ext cx="413567" cy="477327"/>
              </a:xfrm>
              <a:custGeom>
                <a:avLst/>
                <a:gdLst/>
                <a:ahLst/>
                <a:cxnLst/>
                <a:rect l="l" t="t" r="r" b="b"/>
                <a:pathLst>
                  <a:path w="13070" h="15085" extrusionOk="0">
                    <a:moveTo>
                      <a:pt x="0" y="15084"/>
                    </a:moveTo>
                    <a:lnTo>
                      <a:pt x="13070" y="7537"/>
                    </a:lnTo>
                    <a:lnTo>
                      <a:pt x="16" y="1"/>
                    </a:lnTo>
                    <a:lnTo>
                      <a:pt x="0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7" name="Google Shape;1067;p21"/>
              <p:cNvSpPr/>
              <p:nvPr/>
            </p:nvSpPr>
            <p:spPr>
              <a:xfrm rot="10800000" flipH="1">
                <a:off x="8316178" y="4024206"/>
                <a:ext cx="506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" extrusionOk="0">
                    <a:moveTo>
                      <a:pt x="0" y="20"/>
                    </a:moveTo>
                    <a:lnTo>
                      <a:pt x="16" y="1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8" name="Google Shape;1068;p21"/>
              <p:cNvSpPr/>
              <p:nvPr/>
            </p:nvSpPr>
            <p:spPr>
              <a:xfrm rot="10800000" flipH="1">
                <a:off x="8316178" y="4024206"/>
                <a:ext cx="506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6" h="20" extrusionOk="0">
                    <a:moveTo>
                      <a:pt x="0" y="20"/>
                    </a:moveTo>
                    <a:lnTo>
                      <a:pt x="16" y="12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69" name="Google Shape;1069;p21"/>
              <p:cNvSpPr/>
              <p:nvPr/>
            </p:nvSpPr>
            <p:spPr>
              <a:xfrm rot="10800000" flipH="1">
                <a:off x="8730074" y="3785484"/>
                <a:ext cx="413916" cy="478308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5116" extrusionOk="0">
                    <a:moveTo>
                      <a:pt x="0" y="1"/>
                    </a:moveTo>
                    <a:lnTo>
                      <a:pt x="0" y="12"/>
                    </a:lnTo>
                    <a:lnTo>
                      <a:pt x="0" y="20"/>
                    </a:lnTo>
                    <a:lnTo>
                      <a:pt x="0" y="15096"/>
                    </a:lnTo>
                    <a:lnTo>
                      <a:pt x="0" y="15104"/>
                    </a:lnTo>
                    <a:lnTo>
                      <a:pt x="0" y="15115"/>
                    </a:lnTo>
                    <a:lnTo>
                      <a:pt x="16" y="15104"/>
                    </a:lnTo>
                    <a:lnTo>
                      <a:pt x="13081" y="7544"/>
                    </a:ln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0" name="Google Shape;1070;p21"/>
              <p:cNvSpPr/>
              <p:nvPr/>
            </p:nvSpPr>
            <p:spPr>
              <a:xfrm rot="10800000" flipH="1">
                <a:off x="8316178" y="3785864"/>
                <a:ext cx="413947" cy="478055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15108" extrusionOk="0">
                    <a:moveTo>
                      <a:pt x="13070" y="1"/>
                    </a:moveTo>
                    <a:lnTo>
                      <a:pt x="0" y="7548"/>
                    </a:lnTo>
                    <a:lnTo>
                      <a:pt x="0" y="7556"/>
                    </a:lnTo>
                    <a:lnTo>
                      <a:pt x="16" y="7568"/>
                    </a:lnTo>
                    <a:lnTo>
                      <a:pt x="13070" y="15104"/>
                    </a:lnTo>
                    <a:lnTo>
                      <a:pt x="13081" y="15108"/>
                    </a:lnTo>
                    <a:lnTo>
                      <a:pt x="13081" y="15100"/>
                    </a:lnTo>
                    <a:lnTo>
                      <a:pt x="13081" y="24"/>
                    </a:lnTo>
                    <a:lnTo>
                      <a:pt x="13081" y="16"/>
                    </a:lnTo>
                    <a:lnTo>
                      <a:pt x="13081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1" name="Google Shape;1071;p21"/>
              <p:cNvSpPr/>
              <p:nvPr/>
            </p:nvSpPr>
            <p:spPr>
              <a:xfrm rot="10800000" flipH="1">
                <a:off x="8316178" y="3546806"/>
                <a:ext cx="32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2" name="Google Shape;1072;p21"/>
              <p:cNvSpPr/>
              <p:nvPr/>
            </p:nvSpPr>
            <p:spPr>
              <a:xfrm rot="10800000" flipH="1">
                <a:off x="8316178" y="3546806"/>
                <a:ext cx="32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3" name="Google Shape;1073;p21"/>
              <p:cNvSpPr/>
              <p:nvPr/>
            </p:nvSpPr>
            <p:spPr>
              <a:xfrm rot="10800000" flipH="1">
                <a:off x="8316178" y="3546806"/>
                <a:ext cx="32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" h="13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2"/>
                    </a:lnTo>
                    <a:lnTo>
                      <a:pt x="0" y="1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4" name="Google Shape;1074;p21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5" name="Google Shape;1075;p21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6" name="Google Shape;1076;p21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7" name="Google Shape;1077;p21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8" name="Google Shape;1078;p21"/>
              <p:cNvSpPr/>
              <p:nvPr/>
            </p:nvSpPr>
            <p:spPr>
              <a:xfrm rot="10800000" flipH="1">
                <a:off x="8316178" y="3547186"/>
                <a:ext cx="32" cy="32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79" name="Google Shape;1079;p21"/>
              <p:cNvSpPr/>
              <p:nvPr/>
            </p:nvSpPr>
            <p:spPr>
              <a:xfrm rot="10800000" flipH="1">
                <a:off x="8730074" y="3308211"/>
                <a:ext cx="413314" cy="477327"/>
              </a:xfrm>
              <a:custGeom>
                <a:avLst/>
                <a:gdLst/>
                <a:ahLst/>
                <a:cxnLst/>
                <a:rect l="l" t="t" r="r" b="b"/>
                <a:pathLst>
                  <a:path w="13062" h="15085" extrusionOk="0">
                    <a:moveTo>
                      <a:pt x="0" y="15084"/>
                    </a:moveTo>
                    <a:lnTo>
                      <a:pt x="13062" y="7541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0" name="Google Shape;1080;p21"/>
              <p:cNvSpPr/>
              <p:nvPr/>
            </p:nvSpPr>
            <p:spPr>
              <a:xfrm rot="10800000" flipH="1">
                <a:off x="8730074" y="3546911"/>
                <a:ext cx="413916" cy="478181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5112" extrusionOk="0">
                    <a:moveTo>
                      <a:pt x="13081" y="0"/>
                    </a:moveTo>
                    <a:lnTo>
                      <a:pt x="16" y="7560"/>
                    </a:lnTo>
                    <a:lnTo>
                      <a:pt x="0" y="7571"/>
                    </a:lnTo>
                    <a:lnTo>
                      <a:pt x="13062" y="15112"/>
                    </a:lnTo>
                    <a:lnTo>
                      <a:pt x="13081" y="15104"/>
                    </a:lnTo>
                    <a:lnTo>
                      <a:pt x="1308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1" name="Google Shape;1081;p21"/>
              <p:cNvSpPr/>
              <p:nvPr/>
            </p:nvSpPr>
            <p:spPr>
              <a:xfrm rot="10800000" flipH="1">
                <a:off x="8730074" y="3069258"/>
                <a:ext cx="413916" cy="477960"/>
              </a:xfrm>
              <a:custGeom>
                <a:avLst/>
                <a:gdLst/>
                <a:ahLst/>
                <a:cxnLst/>
                <a:rect l="l" t="t" r="r" b="b"/>
                <a:pathLst>
                  <a:path w="13081" h="15105" extrusionOk="0">
                    <a:moveTo>
                      <a:pt x="13062" y="9"/>
                    </a:moveTo>
                    <a:lnTo>
                      <a:pt x="0" y="7552"/>
                    </a:lnTo>
                    <a:lnTo>
                      <a:pt x="16" y="7560"/>
                    </a:lnTo>
                    <a:lnTo>
                      <a:pt x="13081" y="15104"/>
                    </a:lnTo>
                    <a:lnTo>
                      <a:pt x="13081" y="14930"/>
                    </a:lnTo>
                    <a:lnTo>
                      <a:pt x="13081" y="28"/>
                    </a:lnTo>
                    <a:lnTo>
                      <a:pt x="13081" y="20"/>
                    </a:lnTo>
                    <a:lnTo>
                      <a:pt x="130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2" name="Google Shape;1082;p21"/>
              <p:cNvSpPr/>
              <p:nvPr/>
            </p:nvSpPr>
            <p:spPr>
              <a:xfrm rot="10800000" flipH="1">
                <a:off x="7488385" y="3069247"/>
                <a:ext cx="414200" cy="716892"/>
              </a:xfrm>
              <a:custGeom>
                <a:avLst/>
                <a:gdLst/>
                <a:ahLst/>
                <a:cxnLst/>
                <a:rect l="l" t="t" r="r" b="b"/>
                <a:pathLst>
                  <a:path w="13090" h="22656" extrusionOk="0">
                    <a:moveTo>
                      <a:pt x="13082" y="19"/>
                    </a:moveTo>
                    <a:lnTo>
                      <a:pt x="13089" y="16"/>
                    </a:lnTo>
                    <a:lnTo>
                      <a:pt x="13082" y="8"/>
                    </a:lnTo>
                    <a:lnTo>
                      <a:pt x="13082" y="0"/>
                    </a:lnTo>
                    <a:lnTo>
                      <a:pt x="1" y="7552"/>
                    </a:lnTo>
                    <a:lnTo>
                      <a:pt x="1" y="22655"/>
                    </a:lnTo>
                    <a:lnTo>
                      <a:pt x="13082" y="1510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3" name="Google Shape;1083;p21"/>
              <p:cNvSpPr/>
              <p:nvPr/>
            </p:nvSpPr>
            <p:spPr>
              <a:xfrm rot="10800000" flipH="1">
                <a:off x="8730072" y="3269925"/>
                <a:ext cx="285" cy="253"/>
              </a:xfrm>
              <a:custGeom>
                <a:avLst/>
                <a:gdLst/>
                <a:ahLst/>
                <a:cxnLst/>
                <a:rect l="l" t="t" r="r" b="b"/>
                <a:pathLst>
                  <a:path w="9" h="8" extrusionOk="0">
                    <a:moveTo>
                      <a:pt x="8" y="4"/>
                    </a:moveTo>
                    <a:lnTo>
                      <a:pt x="1" y="0"/>
                    </a:lnTo>
                    <a:lnTo>
                      <a:pt x="1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4" name="Google Shape;1084;p21"/>
              <p:cNvSpPr/>
              <p:nvPr/>
            </p:nvSpPr>
            <p:spPr>
              <a:xfrm rot="10800000" flipH="1">
                <a:off x="8730072" y="3269925"/>
                <a:ext cx="285" cy="253"/>
              </a:xfrm>
              <a:custGeom>
                <a:avLst/>
                <a:gdLst/>
                <a:ahLst/>
                <a:cxnLst/>
                <a:rect l="l" t="t" r="r" b="b"/>
                <a:pathLst>
                  <a:path w="9" h="8" extrusionOk="0">
                    <a:moveTo>
                      <a:pt x="8" y="4"/>
                    </a:moveTo>
                    <a:lnTo>
                      <a:pt x="1" y="0"/>
                    </a:lnTo>
                    <a:lnTo>
                      <a:pt x="1" y="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5" name="Google Shape;1085;p21"/>
              <p:cNvSpPr/>
              <p:nvPr/>
            </p:nvSpPr>
            <p:spPr>
              <a:xfrm rot="10800000" flipH="1">
                <a:off x="8730072" y="3269672"/>
                <a:ext cx="538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7" h="13" extrusionOk="0">
                    <a:moveTo>
                      <a:pt x="8" y="1"/>
                    </a:moveTo>
                    <a:lnTo>
                      <a:pt x="1" y="5"/>
                    </a:lnTo>
                    <a:lnTo>
                      <a:pt x="8" y="13"/>
                    </a:lnTo>
                    <a:lnTo>
                      <a:pt x="16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6" name="Google Shape;1086;p21"/>
              <p:cNvSpPr/>
              <p:nvPr/>
            </p:nvSpPr>
            <p:spPr>
              <a:xfrm rot="10800000" flipH="1">
                <a:off x="8730072" y="3269672"/>
                <a:ext cx="538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7" h="13" extrusionOk="0">
                    <a:moveTo>
                      <a:pt x="8" y="1"/>
                    </a:moveTo>
                    <a:lnTo>
                      <a:pt x="1" y="5"/>
                    </a:lnTo>
                    <a:lnTo>
                      <a:pt x="8" y="13"/>
                    </a:lnTo>
                    <a:lnTo>
                      <a:pt x="16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7" name="Google Shape;1087;p21"/>
              <p:cNvSpPr/>
              <p:nvPr/>
            </p:nvSpPr>
            <p:spPr>
              <a:xfrm rot="10800000" flipH="1">
                <a:off x="8730072" y="3269672"/>
                <a:ext cx="538" cy="411"/>
              </a:xfrm>
              <a:custGeom>
                <a:avLst/>
                <a:gdLst/>
                <a:ahLst/>
                <a:cxnLst/>
                <a:rect l="l" t="t" r="r" b="b"/>
                <a:pathLst>
                  <a:path w="17" h="13" extrusionOk="0">
                    <a:moveTo>
                      <a:pt x="8" y="1"/>
                    </a:moveTo>
                    <a:lnTo>
                      <a:pt x="1" y="5"/>
                    </a:lnTo>
                    <a:lnTo>
                      <a:pt x="8" y="13"/>
                    </a:lnTo>
                    <a:lnTo>
                      <a:pt x="16" y="5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8" name="Google Shape;1088;p21"/>
              <p:cNvSpPr/>
              <p:nvPr/>
            </p:nvSpPr>
            <p:spPr>
              <a:xfrm rot="10800000" flipH="1">
                <a:off x="7902282" y="3307958"/>
                <a:ext cx="413947" cy="477707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15097" extrusionOk="0">
                    <a:moveTo>
                      <a:pt x="13081" y="7556"/>
                    </a:moveTo>
                    <a:lnTo>
                      <a:pt x="13081" y="7548"/>
                    </a:lnTo>
                    <a:lnTo>
                      <a:pt x="8" y="1"/>
                    </a:lnTo>
                    <a:lnTo>
                      <a:pt x="1" y="4"/>
                    </a:lnTo>
                    <a:lnTo>
                      <a:pt x="1" y="15088"/>
                    </a:lnTo>
                    <a:lnTo>
                      <a:pt x="16" y="15096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89" name="Google Shape;1089;p21"/>
              <p:cNvSpPr/>
              <p:nvPr/>
            </p:nvSpPr>
            <p:spPr>
              <a:xfrm rot="10800000" flipH="1">
                <a:off x="7902535" y="3546784"/>
                <a:ext cx="827610" cy="478055"/>
              </a:xfrm>
              <a:custGeom>
                <a:avLst/>
                <a:gdLst/>
                <a:ahLst/>
                <a:cxnLst/>
                <a:rect l="l" t="t" r="r" b="b"/>
                <a:pathLst>
                  <a:path w="26155" h="15108" extrusionOk="0">
                    <a:moveTo>
                      <a:pt x="13073" y="0"/>
                    </a:moveTo>
                    <a:lnTo>
                      <a:pt x="0" y="7548"/>
                    </a:lnTo>
                    <a:lnTo>
                      <a:pt x="8" y="7552"/>
                    </a:lnTo>
                    <a:lnTo>
                      <a:pt x="0" y="7560"/>
                    </a:lnTo>
                    <a:lnTo>
                      <a:pt x="13073" y="15107"/>
                    </a:lnTo>
                    <a:lnTo>
                      <a:pt x="13081" y="15100"/>
                    </a:lnTo>
                    <a:lnTo>
                      <a:pt x="26139" y="7563"/>
                    </a:lnTo>
                    <a:lnTo>
                      <a:pt x="26154" y="7552"/>
                    </a:lnTo>
                    <a:lnTo>
                      <a:pt x="26143" y="7548"/>
                    </a:lnTo>
                    <a:lnTo>
                      <a:pt x="13089" y="12"/>
                    </a:lnTo>
                    <a:lnTo>
                      <a:pt x="1307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0" name="Google Shape;1090;p21"/>
              <p:cNvSpPr/>
              <p:nvPr/>
            </p:nvSpPr>
            <p:spPr>
              <a:xfrm rot="10800000" flipH="1">
                <a:off x="7902282" y="3307632"/>
                <a:ext cx="538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" extrusionOk="0">
                    <a:moveTo>
                      <a:pt x="16" y="8"/>
                    </a:moveTo>
                    <a:lnTo>
                      <a:pt x="1" y="0"/>
                    </a:lnTo>
                    <a:lnTo>
                      <a:pt x="1" y="12"/>
                    </a:lnTo>
                    <a:lnTo>
                      <a:pt x="1" y="2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1" name="Google Shape;1091;p21"/>
              <p:cNvSpPr/>
              <p:nvPr/>
            </p:nvSpPr>
            <p:spPr>
              <a:xfrm rot="10800000" flipH="1">
                <a:off x="7902282" y="3307632"/>
                <a:ext cx="538" cy="633"/>
              </a:xfrm>
              <a:custGeom>
                <a:avLst/>
                <a:gdLst/>
                <a:ahLst/>
                <a:cxnLst/>
                <a:rect l="l" t="t" r="r" b="b"/>
                <a:pathLst>
                  <a:path w="17" h="20" extrusionOk="0">
                    <a:moveTo>
                      <a:pt x="16" y="8"/>
                    </a:moveTo>
                    <a:lnTo>
                      <a:pt x="1" y="0"/>
                    </a:lnTo>
                    <a:lnTo>
                      <a:pt x="1" y="12"/>
                    </a:lnTo>
                    <a:lnTo>
                      <a:pt x="1" y="2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2" name="Google Shape;1092;p21"/>
              <p:cNvSpPr/>
              <p:nvPr/>
            </p:nvSpPr>
            <p:spPr>
              <a:xfrm rot="10800000" flipH="1">
                <a:off x="7902282" y="2358558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3" name="Google Shape;1093;p21"/>
              <p:cNvSpPr/>
              <p:nvPr/>
            </p:nvSpPr>
            <p:spPr>
              <a:xfrm rot="10800000" flipH="1">
                <a:off x="7902788" y="3069258"/>
                <a:ext cx="413441" cy="477327"/>
              </a:xfrm>
              <a:custGeom>
                <a:avLst/>
                <a:gdLst/>
                <a:ahLst/>
                <a:cxnLst/>
                <a:rect l="l" t="t" r="r" b="b"/>
                <a:pathLst>
                  <a:path w="13066" h="15085" extrusionOk="0">
                    <a:moveTo>
                      <a:pt x="0" y="7540"/>
                    </a:moveTo>
                    <a:lnTo>
                      <a:pt x="12899" y="14987"/>
                    </a:lnTo>
                    <a:lnTo>
                      <a:pt x="13065" y="15084"/>
                    </a:lnTo>
                    <a:lnTo>
                      <a:pt x="13065" y="14910"/>
                    </a:lnTo>
                    <a:lnTo>
                      <a:pt x="13065" y="14890"/>
                    </a:lnTo>
                    <a:lnTo>
                      <a:pt x="1306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4" name="Google Shape;1094;p21"/>
              <p:cNvSpPr/>
              <p:nvPr/>
            </p:nvSpPr>
            <p:spPr>
              <a:xfrm rot="10800000" flipH="1">
                <a:off x="7488385" y="2830336"/>
                <a:ext cx="827863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63" h="15104" extrusionOk="0">
                    <a:moveTo>
                      <a:pt x="25996" y="7455"/>
                    </a:moveTo>
                    <a:lnTo>
                      <a:pt x="13097" y="8"/>
                    </a:lnTo>
                    <a:lnTo>
                      <a:pt x="13082" y="20"/>
                    </a:lnTo>
                    <a:lnTo>
                      <a:pt x="13082" y="12"/>
                    </a:lnTo>
                    <a:lnTo>
                      <a:pt x="13082" y="0"/>
                    </a:lnTo>
                    <a:lnTo>
                      <a:pt x="1" y="7552"/>
                    </a:lnTo>
                    <a:lnTo>
                      <a:pt x="13082" y="15104"/>
                    </a:lnTo>
                    <a:lnTo>
                      <a:pt x="13082" y="14910"/>
                    </a:lnTo>
                    <a:lnTo>
                      <a:pt x="13082" y="14910"/>
                    </a:lnTo>
                    <a:lnTo>
                      <a:pt x="13082" y="15104"/>
                    </a:lnTo>
                    <a:lnTo>
                      <a:pt x="26147" y="7560"/>
                    </a:lnTo>
                    <a:lnTo>
                      <a:pt x="26162" y="75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5" name="Google Shape;1095;p21"/>
              <p:cNvSpPr/>
              <p:nvPr/>
            </p:nvSpPr>
            <p:spPr>
              <a:xfrm rot="10800000" flipH="1">
                <a:off x="8316178" y="3069247"/>
                <a:ext cx="413947" cy="716671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649" extrusionOk="0">
                    <a:moveTo>
                      <a:pt x="13066" y="12"/>
                    </a:moveTo>
                    <a:lnTo>
                      <a:pt x="8" y="7549"/>
                    </a:lnTo>
                    <a:lnTo>
                      <a:pt x="0" y="7556"/>
                    </a:lnTo>
                    <a:lnTo>
                      <a:pt x="0" y="7556"/>
                    </a:lnTo>
                    <a:lnTo>
                      <a:pt x="0" y="7564"/>
                    </a:lnTo>
                    <a:lnTo>
                      <a:pt x="0" y="22454"/>
                    </a:lnTo>
                    <a:lnTo>
                      <a:pt x="0" y="22474"/>
                    </a:lnTo>
                    <a:lnTo>
                      <a:pt x="0" y="22648"/>
                    </a:lnTo>
                    <a:lnTo>
                      <a:pt x="167" y="22551"/>
                    </a:lnTo>
                    <a:lnTo>
                      <a:pt x="13081" y="15096"/>
                    </a:lnTo>
                    <a:lnTo>
                      <a:pt x="13081" y="12"/>
                    </a:lnTo>
                    <a:lnTo>
                      <a:pt x="13081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6" name="Google Shape;1096;p21"/>
              <p:cNvSpPr/>
              <p:nvPr/>
            </p:nvSpPr>
            <p:spPr>
              <a:xfrm rot="10800000" flipH="1">
                <a:off x="8316178" y="2830336"/>
                <a:ext cx="827831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62" h="15104" extrusionOk="0">
                    <a:moveTo>
                      <a:pt x="13097" y="8"/>
                    </a:moveTo>
                    <a:lnTo>
                      <a:pt x="13081" y="0"/>
                    </a:lnTo>
                    <a:lnTo>
                      <a:pt x="167" y="7455"/>
                    </a:lnTo>
                    <a:lnTo>
                      <a:pt x="0" y="7552"/>
                    </a:lnTo>
                    <a:lnTo>
                      <a:pt x="12930" y="15015"/>
                    </a:lnTo>
                    <a:lnTo>
                      <a:pt x="13081" y="14929"/>
                    </a:lnTo>
                    <a:lnTo>
                      <a:pt x="13081" y="15104"/>
                    </a:lnTo>
                    <a:lnTo>
                      <a:pt x="26143" y="7560"/>
                    </a:lnTo>
                    <a:lnTo>
                      <a:pt x="26162" y="7552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7" name="Google Shape;1097;p21"/>
              <p:cNvSpPr/>
              <p:nvPr/>
            </p:nvSpPr>
            <p:spPr>
              <a:xfrm rot="10800000" flipH="1">
                <a:off x="8316178" y="2596921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8" name="Google Shape;1098;p21"/>
              <p:cNvSpPr/>
              <p:nvPr/>
            </p:nvSpPr>
            <p:spPr>
              <a:xfrm rot="10800000" flipH="1">
                <a:off x="7902408" y="2119647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099" name="Google Shape;1099;p21"/>
              <p:cNvSpPr/>
              <p:nvPr/>
            </p:nvSpPr>
            <p:spPr>
              <a:xfrm rot="10800000" flipH="1">
                <a:off x="8316178" y="2358220"/>
                <a:ext cx="413947" cy="477675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15096" extrusionOk="0">
                    <a:moveTo>
                      <a:pt x="12930" y="86"/>
                    </a:moveTo>
                    <a:lnTo>
                      <a:pt x="16" y="7544"/>
                    </a:lnTo>
                    <a:lnTo>
                      <a:pt x="0" y="7552"/>
                    </a:lnTo>
                    <a:lnTo>
                      <a:pt x="13066" y="15096"/>
                    </a:lnTo>
                    <a:lnTo>
                      <a:pt x="13081" y="15084"/>
                    </a:lnTo>
                    <a:lnTo>
                      <a:pt x="13081" y="194"/>
                    </a:lnTo>
                    <a:lnTo>
                      <a:pt x="13081" y="175"/>
                    </a:lnTo>
                    <a:lnTo>
                      <a:pt x="13081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00" name="Google Shape;1100;p21"/>
            <p:cNvGrpSpPr/>
            <p:nvPr/>
          </p:nvGrpSpPr>
          <p:grpSpPr>
            <a:xfrm>
              <a:off x="8179137" y="-183587"/>
              <a:ext cx="1483798" cy="1299762"/>
              <a:chOff x="8312799" y="3946629"/>
              <a:chExt cx="872823" cy="764566"/>
            </a:xfrm>
          </p:grpSpPr>
          <p:sp>
            <p:nvSpPr>
              <p:cNvPr id="1101" name="Google Shape;1101;p21"/>
              <p:cNvSpPr/>
              <p:nvPr/>
            </p:nvSpPr>
            <p:spPr>
              <a:xfrm>
                <a:off x="8312799" y="3946629"/>
                <a:ext cx="872823" cy="764566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2" name="Google Shape;1102;p21"/>
              <p:cNvSpPr/>
              <p:nvPr/>
            </p:nvSpPr>
            <p:spPr>
              <a:xfrm rot="10800000" flipH="1">
                <a:off x="8367075" y="3946934"/>
                <a:ext cx="764100" cy="7641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03" name="Google Shape;1103;p21"/>
              <p:cNvSpPr/>
              <p:nvPr/>
            </p:nvSpPr>
            <p:spPr>
              <a:xfrm rot="10800000" flipH="1">
                <a:off x="8367075" y="3946949"/>
                <a:ext cx="764100" cy="7641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04" name="Google Shape;1104;p21"/>
            <p:cNvGrpSpPr/>
            <p:nvPr/>
          </p:nvGrpSpPr>
          <p:grpSpPr>
            <a:xfrm rot="1809515" flipH="1">
              <a:off x="8361693" y="1593693"/>
              <a:ext cx="1539530" cy="1332965"/>
              <a:chOff x="8109322" y="253"/>
              <a:chExt cx="1034857" cy="896006"/>
            </a:xfrm>
          </p:grpSpPr>
          <p:sp>
            <p:nvSpPr>
              <p:cNvPr id="1105" name="Google Shape;1105;p21"/>
              <p:cNvSpPr/>
              <p:nvPr/>
            </p:nvSpPr>
            <p:spPr>
              <a:xfrm rot="5400000">
                <a:off x="8178747" y="-69173"/>
                <a:ext cx="896006" cy="1034857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106" name="Google Shape;1106;p21"/>
              <p:cNvGrpSpPr/>
              <p:nvPr/>
            </p:nvGrpSpPr>
            <p:grpSpPr>
              <a:xfrm rot="10800000" flipH="1">
                <a:off x="8113006" y="253"/>
                <a:ext cx="1027510" cy="523107"/>
                <a:chOff x="7625173" y="1168019"/>
                <a:chExt cx="758870" cy="386342"/>
              </a:xfrm>
            </p:grpSpPr>
            <p:sp>
              <p:nvSpPr>
                <p:cNvPr id="1107" name="Google Shape;1107;p21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08" name="Google Shape;1108;p21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109" name="Google Shape;1109;p21"/>
            <p:cNvGrpSpPr/>
            <p:nvPr/>
          </p:nvGrpSpPr>
          <p:grpSpPr>
            <a:xfrm rot="-3599992">
              <a:off x="7414200" y="4126065"/>
              <a:ext cx="1914936" cy="1657789"/>
              <a:chOff x="-1479143" y="3104800"/>
              <a:chExt cx="1213065" cy="1050375"/>
            </a:xfrm>
          </p:grpSpPr>
          <p:sp>
            <p:nvSpPr>
              <p:cNvPr id="1110" name="Google Shape;1110;p21"/>
              <p:cNvSpPr/>
              <p:nvPr/>
            </p:nvSpPr>
            <p:spPr>
              <a:xfrm rot="-5400000" flipH="1">
                <a:off x="-1299459" y="3792590"/>
                <a:ext cx="130728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155" extrusionOk="0">
                    <a:moveTo>
                      <a:pt x="4922" y="0"/>
                    </a:moveTo>
                    <a:cubicBezTo>
                      <a:pt x="3190" y="1271"/>
                      <a:pt x="1547" y="2658"/>
                      <a:pt x="1" y="4154"/>
                    </a:cubicBezTo>
                    <a:cubicBezTo>
                      <a:pt x="1562" y="2678"/>
                      <a:pt x="3205" y="1291"/>
                      <a:pt x="492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1" name="Google Shape;1111;p21"/>
              <p:cNvSpPr/>
              <p:nvPr/>
            </p:nvSpPr>
            <p:spPr>
              <a:xfrm>
                <a:off x="-1464730" y="3117126"/>
                <a:ext cx="1185900" cy="10257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2" name="Google Shape;1112;p21"/>
              <p:cNvSpPr/>
              <p:nvPr/>
            </p:nvSpPr>
            <p:spPr>
              <a:xfrm rot="-5400000" flipH="1">
                <a:off x="-982305" y="3438920"/>
                <a:ext cx="908113" cy="524340"/>
              </a:xfrm>
              <a:custGeom>
                <a:avLst/>
                <a:gdLst/>
                <a:ahLst/>
                <a:cxnLst/>
                <a:rect l="l" t="t" r="r" b="b"/>
                <a:pathLst>
                  <a:path w="34191" h="1973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4190" y="1973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3" name="Google Shape;1113;p21"/>
              <p:cNvSpPr/>
              <p:nvPr/>
            </p:nvSpPr>
            <p:spPr>
              <a:xfrm rot="-5400000" flipH="1">
                <a:off x="-1617226" y="3242882"/>
                <a:ext cx="1050342" cy="774177"/>
              </a:xfrm>
              <a:custGeom>
                <a:avLst/>
                <a:gdLst/>
                <a:ahLst/>
                <a:cxnLst/>
                <a:rect l="l" t="t" r="r" b="b"/>
                <a:pathLst>
                  <a:path w="39546" h="29028" extrusionOk="0">
                    <a:moveTo>
                      <a:pt x="39545" y="0"/>
                    </a:moveTo>
                    <a:lnTo>
                      <a:pt x="1" y="22833"/>
                    </a:lnTo>
                    <a:lnTo>
                      <a:pt x="2876" y="24496"/>
                    </a:lnTo>
                    <a:cubicBezTo>
                      <a:pt x="9288" y="27855"/>
                      <a:pt x="14703" y="29027"/>
                      <a:pt x="19140" y="29027"/>
                    </a:cubicBezTo>
                    <a:cubicBezTo>
                      <a:pt x="21929" y="29027"/>
                      <a:pt x="24332" y="28564"/>
                      <a:pt x="26352" y="27890"/>
                    </a:cubicBezTo>
                    <a:cubicBezTo>
                      <a:pt x="26275" y="27704"/>
                      <a:pt x="24779" y="24027"/>
                      <a:pt x="25829" y="18657"/>
                    </a:cubicBezTo>
                    <a:lnTo>
                      <a:pt x="25756" y="18657"/>
                    </a:lnTo>
                    <a:cubicBezTo>
                      <a:pt x="25756" y="13550"/>
                      <a:pt x="30235" y="8203"/>
                      <a:pt x="34086" y="4549"/>
                    </a:cubicBezTo>
                    <a:cubicBezTo>
                      <a:pt x="35632" y="3053"/>
                      <a:pt x="37275" y="1666"/>
                      <a:pt x="39007" y="395"/>
                    </a:cubicBezTo>
                    <a:cubicBezTo>
                      <a:pt x="39351" y="140"/>
                      <a:pt x="39545" y="0"/>
                      <a:pt x="395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4" name="Google Shape;1114;p21"/>
              <p:cNvSpPr/>
              <p:nvPr/>
            </p:nvSpPr>
            <p:spPr>
              <a:xfrm rot="-5400000" flipH="1">
                <a:off x="-1159882" y="3469624"/>
                <a:ext cx="366289" cy="1004812"/>
              </a:xfrm>
              <a:custGeom>
                <a:avLst/>
                <a:gdLst/>
                <a:ahLst/>
                <a:cxnLst/>
                <a:rect l="l" t="t" r="r" b="b"/>
                <a:pathLst>
                  <a:path w="13791" h="37472" extrusionOk="0">
                    <a:moveTo>
                      <a:pt x="13790" y="0"/>
                    </a:moveTo>
                    <a:cubicBezTo>
                      <a:pt x="13608" y="132"/>
                      <a:pt x="13430" y="264"/>
                      <a:pt x="13252" y="395"/>
                    </a:cubicBezTo>
                    <a:cubicBezTo>
                      <a:pt x="11535" y="1686"/>
                      <a:pt x="9892" y="3073"/>
                      <a:pt x="8331" y="4549"/>
                    </a:cubicBezTo>
                    <a:cubicBezTo>
                      <a:pt x="4480" y="8203"/>
                      <a:pt x="1" y="13550"/>
                      <a:pt x="1" y="18657"/>
                    </a:cubicBezTo>
                    <a:lnTo>
                      <a:pt x="74" y="18657"/>
                    </a:lnTo>
                    <a:cubicBezTo>
                      <a:pt x="109" y="18655"/>
                      <a:pt x="157" y="18655"/>
                      <a:pt x="216" y="18655"/>
                    </a:cubicBezTo>
                    <a:cubicBezTo>
                      <a:pt x="1184" y="18655"/>
                      <a:pt x="5224" y="18907"/>
                      <a:pt x="8672" y="22768"/>
                    </a:cubicBezTo>
                    <a:cubicBezTo>
                      <a:pt x="12221" y="25720"/>
                      <a:pt x="13430" y="32167"/>
                      <a:pt x="13790" y="37472"/>
                    </a:cubicBezTo>
                    <a:lnTo>
                      <a:pt x="13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5" name="Google Shape;1115;p21"/>
              <p:cNvSpPr/>
              <p:nvPr/>
            </p:nvSpPr>
            <p:spPr>
              <a:xfrm rot="-5400000" flipH="1">
                <a:off x="-1057243" y="3363983"/>
                <a:ext cx="973982" cy="608339"/>
              </a:xfrm>
              <a:custGeom>
                <a:avLst/>
                <a:gdLst/>
                <a:ahLst/>
                <a:cxnLst/>
                <a:rect l="l" t="t" r="r" b="b"/>
                <a:pathLst>
                  <a:path w="36671" h="22900" extrusionOk="0">
                    <a:moveTo>
                      <a:pt x="31548" y="1"/>
                    </a:moveTo>
                    <a:cubicBezTo>
                      <a:pt x="31548" y="1"/>
                      <a:pt x="28886" y="3321"/>
                      <a:pt x="23477" y="5127"/>
                    </a:cubicBezTo>
                    <a:cubicBezTo>
                      <a:pt x="21457" y="5801"/>
                      <a:pt x="19054" y="6264"/>
                      <a:pt x="16265" y="6264"/>
                    </a:cubicBezTo>
                    <a:cubicBezTo>
                      <a:pt x="11828" y="6264"/>
                      <a:pt x="6413" y="5092"/>
                      <a:pt x="1" y="1733"/>
                    </a:cubicBezTo>
                    <a:lnTo>
                      <a:pt x="1" y="1733"/>
                    </a:lnTo>
                    <a:lnTo>
                      <a:pt x="2481" y="3162"/>
                    </a:lnTo>
                    <a:lnTo>
                      <a:pt x="36670" y="22900"/>
                    </a:lnTo>
                    <a:lnTo>
                      <a:pt x="36670" y="14709"/>
                    </a:lnTo>
                    <a:cubicBezTo>
                      <a:pt x="36310" y="9404"/>
                      <a:pt x="35101" y="2957"/>
                      <a:pt x="31552" y="5"/>
                    </a:cubicBezTo>
                    <a:lnTo>
                      <a:pt x="315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000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16" name="Google Shape;1116;p21"/>
            <p:cNvGrpSpPr/>
            <p:nvPr/>
          </p:nvGrpSpPr>
          <p:grpSpPr>
            <a:xfrm rot="10800000">
              <a:off x="1462497" y="-249577"/>
              <a:ext cx="1567446" cy="798028"/>
              <a:chOff x="7514497" y="1168019"/>
              <a:chExt cx="758870" cy="386342"/>
            </a:xfrm>
          </p:grpSpPr>
          <p:sp>
            <p:nvSpPr>
              <p:cNvPr id="1117" name="Google Shape;1117;p21"/>
              <p:cNvSpPr/>
              <p:nvPr/>
            </p:nvSpPr>
            <p:spPr>
              <a:xfrm rot="5400000" flipH="1">
                <a:off x="7512435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18" name="Google Shape;1118;p21"/>
              <p:cNvSpPr/>
              <p:nvPr/>
            </p:nvSpPr>
            <p:spPr>
              <a:xfrm rot="5400000" flipH="1">
                <a:off x="7886232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19" name="Google Shape;1119;p21"/>
            <p:cNvGrpSpPr/>
            <p:nvPr/>
          </p:nvGrpSpPr>
          <p:grpSpPr>
            <a:xfrm>
              <a:off x="2384972" y="4367355"/>
              <a:ext cx="1174194" cy="1347764"/>
              <a:chOff x="6646350" y="4133672"/>
              <a:chExt cx="827363" cy="949664"/>
            </a:xfrm>
          </p:grpSpPr>
          <p:sp>
            <p:nvSpPr>
              <p:cNvPr id="1120" name="Google Shape;1120;p21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121" name="Google Shape;1121;p21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122" name="Google Shape;1122;p21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3" name="Google Shape;1123;p21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4" name="Google Shape;1124;p21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25" name="Google Shape;1125;p21"/>
            <p:cNvGrpSpPr/>
            <p:nvPr/>
          </p:nvGrpSpPr>
          <p:grpSpPr>
            <a:xfrm>
              <a:off x="-572748" y="-183565"/>
              <a:ext cx="1546986" cy="1355147"/>
              <a:chOff x="5284025" y="550294"/>
              <a:chExt cx="755807" cy="662081"/>
            </a:xfrm>
          </p:grpSpPr>
          <p:sp>
            <p:nvSpPr>
              <p:cNvPr id="1126" name="Google Shape;1126;p21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7" name="Google Shape;1127;p21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28" name="Google Shape;1128;p21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29" name="Google Shape;1129;p21"/>
            <p:cNvGrpSpPr/>
            <p:nvPr/>
          </p:nvGrpSpPr>
          <p:grpSpPr>
            <a:xfrm rot="-7228230">
              <a:off x="6042505" y="-536917"/>
              <a:ext cx="1423351" cy="1232261"/>
              <a:chOff x="-1479143" y="3104800"/>
              <a:chExt cx="1213065" cy="1050375"/>
            </a:xfrm>
          </p:grpSpPr>
          <p:sp>
            <p:nvSpPr>
              <p:cNvPr id="1130" name="Google Shape;1130;p21"/>
              <p:cNvSpPr/>
              <p:nvPr/>
            </p:nvSpPr>
            <p:spPr>
              <a:xfrm rot="-5400000" flipH="1">
                <a:off x="-1299459" y="3792590"/>
                <a:ext cx="130728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155" extrusionOk="0">
                    <a:moveTo>
                      <a:pt x="4922" y="0"/>
                    </a:moveTo>
                    <a:cubicBezTo>
                      <a:pt x="3190" y="1271"/>
                      <a:pt x="1547" y="2658"/>
                      <a:pt x="1" y="4154"/>
                    </a:cubicBezTo>
                    <a:cubicBezTo>
                      <a:pt x="1562" y="2678"/>
                      <a:pt x="3205" y="1291"/>
                      <a:pt x="492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1" name="Google Shape;1131;p21"/>
              <p:cNvSpPr/>
              <p:nvPr/>
            </p:nvSpPr>
            <p:spPr>
              <a:xfrm>
                <a:off x="-1464730" y="3117126"/>
                <a:ext cx="1185900" cy="10257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2" name="Google Shape;1132;p21"/>
              <p:cNvSpPr/>
              <p:nvPr/>
            </p:nvSpPr>
            <p:spPr>
              <a:xfrm rot="-5400000" flipH="1">
                <a:off x="-982305" y="3438920"/>
                <a:ext cx="908113" cy="524340"/>
              </a:xfrm>
              <a:custGeom>
                <a:avLst/>
                <a:gdLst/>
                <a:ahLst/>
                <a:cxnLst/>
                <a:rect l="l" t="t" r="r" b="b"/>
                <a:pathLst>
                  <a:path w="34191" h="1973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4190" y="1973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3" name="Google Shape;1133;p21"/>
              <p:cNvSpPr/>
              <p:nvPr/>
            </p:nvSpPr>
            <p:spPr>
              <a:xfrm rot="-5400000" flipH="1">
                <a:off x="-1617226" y="3242882"/>
                <a:ext cx="1050342" cy="774177"/>
              </a:xfrm>
              <a:custGeom>
                <a:avLst/>
                <a:gdLst/>
                <a:ahLst/>
                <a:cxnLst/>
                <a:rect l="l" t="t" r="r" b="b"/>
                <a:pathLst>
                  <a:path w="39546" h="29028" extrusionOk="0">
                    <a:moveTo>
                      <a:pt x="39545" y="0"/>
                    </a:moveTo>
                    <a:lnTo>
                      <a:pt x="1" y="22833"/>
                    </a:lnTo>
                    <a:lnTo>
                      <a:pt x="2876" y="24496"/>
                    </a:lnTo>
                    <a:cubicBezTo>
                      <a:pt x="9288" y="27855"/>
                      <a:pt x="14703" y="29027"/>
                      <a:pt x="19140" y="29027"/>
                    </a:cubicBezTo>
                    <a:cubicBezTo>
                      <a:pt x="21929" y="29027"/>
                      <a:pt x="24332" y="28564"/>
                      <a:pt x="26352" y="27890"/>
                    </a:cubicBezTo>
                    <a:cubicBezTo>
                      <a:pt x="26275" y="27704"/>
                      <a:pt x="24779" y="24027"/>
                      <a:pt x="25829" y="18657"/>
                    </a:cubicBezTo>
                    <a:lnTo>
                      <a:pt x="25756" y="18657"/>
                    </a:lnTo>
                    <a:cubicBezTo>
                      <a:pt x="25756" y="13550"/>
                      <a:pt x="30235" y="8203"/>
                      <a:pt x="34086" y="4549"/>
                    </a:cubicBezTo>
                    <a:cubicBezTo>
                      <a:pt x="35632" y="3053"/>
                      <a:pt x="37275" y="1666"/>
                      <a:pt x="39007" y="395"/>
                    </a:cubicBezTo>
                    <a:cubicBezTo>
                      <a:pt x="39351" y="140"/>
                      <a:pt x="39545" y="0"/>
                      <a:pt x="395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4" name="Google Shape;1134;p21"/>
              <p:cNvSpPr/>
              <p:nvPr/>
            </p:nvSpPr>
            <p:spPr>
              <a:xfrm rot="-5400000" flipH="1">
                <a:off x="-1159882" y="3469624"/>
                <a:ext cx="366289" cy="1004812"/>
              </a:xfrm>
              <a:custGeom>
                <a:avLst/>
                <a:gdLst/>
                <a:ahLst/>
                <a:cxnLst/>
                <a:rect l="l" t="t" r="r" b="b"/>
                <a:pathLst>
                  <a:path w="13791" h="37472" extrusionOk="0">
                    <a:moveTo>
                      <a:pt x="13790" y="0"/>
                    </a:moveTo>
                    <a:cubicBezTo>
                      <a:pt x="13608" y="132"/>
                      <a:pt x="13430" y="264"/>
                      <a:pt x="13252" y="395"/>
                    </a:cubicBezTo>
                    <a:cubicBezTo>
                      <a:pt x="11535" y="1686"/>
                      <a:pt x="9892" y="3073"/>
                      <a:pt x="8331" y="4549"/>
                    </a:cubicBezTo>
                    <a:cubicBezTo>
                      <a:pt x="4480" y="8203"/>
                      <a:pt x="1" y="13550"/>
                      <a:pt x="1" y="18657"/>
                    </a:cubicBezTo>
                    <a:lnTo>
                      <a:pt x="74" y="18657"/>
                    </a:lnTo>
                    <a:cubicBezTo>
                      <a:pt x="109" y="18655"/>
                      <a:pt x="157" y="18655"/>
                      <a:pt x="216" y="18655"/>
                    </a:cubicBezTo>
                    <a:cubicBezTo>
                      <a:pt x="1184" y="18655"/>
                      <a:pt x="5224" y="18907"/>
                      <a:pt x="8672" y="22768"/>
                    </a:cubicBezTo>
                    <a:cubicBezTo>
                      <a:pt x="12221" y="25720"/>
                      <a:pt x="13430" y="32167"/>
                      <a:pt x="13790" y="37472"/>
                    </a:cubicBezTo>
                    <a:lnTo>
                      <a:pt x="13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35" name="Google Shape;1135;p21"/>
              <p:cNvSpPr/>
              <p:nvPr/>
            </p:nvSpPr>
            <p:spPr>
              <a:xfrm rot="-5400000" flipH="1">
                <a:off x="-1057243" y="3363983"/>
                <a:ext cx="973982" cy="608339"/>
              </a:xfrm>
              <a:custGeom>
                <a:avLst/>
                <a:gdLst/>
                <a:ahLst/>
                <a:cxnLst/>
                <a:rect l="l" t="t" r="r" b="b"/>
                <a:pathLst>
                  <a:path w="36671" h="22900" extrusionOk="0">
                    <a:moveTo>
                      <a:pt x="31548" y="1"/>
                    </a:moveTo>
                    <a:cubicBezTo>
                      <a:pt x="31548" y="1"/>
                      <a:pt x="28886" y="3321"/>
                      <a:pt x="23477" y="5127"/>
                    </a:cubicBezTo>
                    <a:cubicBezTo>
                      <a:pt x="21457" y="5801"/>
                      <a:pt x="19054" y="6264"/>
                      <a:pt x="16265" y="6264"/>
                    </a:cubicBezTo>
                    <a:cubicBezTo>
                      <a:pt x="11828" y="6264"/>
                      <a:pt x="6413" y="5092"/>
                      <a:pt x="1" y="1733"/>
                    </a:cubicBezTo>
                    <a:lnTo>
                      <a:pt x="1" y="1733"/>
                    </a:lnTo>
                    <a:lnTo>
                      <a:pt x="2481" y="3162"/>
                    </a:lnTo>
                    <a:lnTo>
                      <a:pt x="36670" y="22900"/>
                    </a:lnTo>
                    <a:lnTo>
                      <a:pt x="36670" y="14709"/>
                    </a:lnTo>
                    <a:cubicBezTo>
                      <a:pt x="36310" y="9404"/>
                      <a:pt x="35101" y="2957"/>
                      <a:pt x="31552" y="5"/>
                    </a:cubicBezTo>
                    <a:lnTo>
                      <a:pt x="315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000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539021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solidFill>
          <a:schemeClr val="lt1"/>
        </a:solidFill>
        <a:effectLst/>
      </p:bgPr>
    </p:bg>
    <p:spTree>
      <p:nvGrpSpPr>
        <p:cNvPr id="1" name="Shape 1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7" name="Google Shape;1137;p22"/>
          <p:cNvSpPr txBox="1">
            <a:spLocks noGrp="1"/>
          </p:cNvSpPr>
          <p:nvPr>
            <p:ph type="body" idx="1"/>
          </p:nvPr>
        </p:nvSpPr>
        <p:spPr>
          <a:xfrm>
            <a:off x="961500" y="1603733"/>
            <a:ext cx="5256800" cy="454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1219170" lvl="1" indent="-44025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</a:defRPr>
            </a:lvl2pPr>
            <a:lvl3pPr marL="1828754" lvl="2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marL="2438339" lvl="3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marL="3047924" lvl="4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marL="3657509" lvl="5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marL="4267093" lvl="6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marL="4876678" lvl="7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marL="5486263" lvl="8" indent="-440256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8" name="Google Shape;1138;p22"/>
          <p:cNvSpPr txBox="1">
            <a:spLocks noGrp="1"/>
          </p:cNvSpPr>
          <p:nvPr>
            <p:ph type="body" idx="2"/>
          </p:nvPr>
        </p:nvSpPr>
        <p:spPr>
          <a:xfrm>
            <a:off x="6218200" y="2178933"/>
            <a:ext cx="5256800" cy="39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marL="1219170" lvl="1" indent="-44025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 sz="1600">
                <a:solidFill>
                  <a:schemeClr val="dk1"/>
                </a:solidFill>
              </a:defRPr>
            </a:lvl2pPr>
            <a:lvl3pPr marL="1828754" lvl="2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3pPr>
            <a:lvl4pPr marL="2438339" lvl="3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4pPr>
            <a:lvl5pPr marL="3047924" lvl="4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5pPr>
            <a:lvl6pPr marL="3657509" lvl="5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6pPr>
            <a:lvl7pPr marL="4267093" lvl="6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●"/>
              <a:defRPr>
                <a:solidFill>
                  <a:schemeClr val="dk1"/>
                </a:solidFill>
              </a:defRPr>
            </a:lvl7pPr>
            <a:lvl8pPr marL="4876678" lvl="7" indent="-44025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ontserrat"/>
              <a:buChar char="○"/>
              <a:defRPr>
                <a:solidFill>
                  <a:schemeClr val="dk1"/>
                </a:solidFill>
              </a:defRPr>
            </a:lvl8pPr>
            <a:lvl9pPr marL="5486263" lvl="8" indent="-440256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600"/>
              <a:buFont typeface="Montserrat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39" name="Google Shape;1139;p22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140" name="Google Shape;1140;p22"/>
          <p:cNvGrpSpPr/>
          <p:nvPr/>
        </p:nvGrpSpPr>
        <p:grpSpPr>
          <a:xfrm>
            <a:off x="-1277442" y="-1236421"/>
            <a:ext cx="14253383" cy="9191817"/>
            <a:chOff x="-958082" y="-927316"/>
            <a:chExt cx="10690037" cy="6893863"/>
          </a:xfrm>
        </p:grpSpPr>
        <p:grpSp>
          <p:nvGrpSpPr>
            <p:cNvPr id="1141" name="Google Shape;1141;p22"/>
            <p:cNvGrpSpPr/>
            <p:nvPr/>
          </p:nvGrpSpPr>
          <p:grpSpPr>
            <a:xfrm flipH="1">
              <a:off x="4479681" y="4692382"/>
              <a:ext cx="1110073" cy="1274165"/>
              <a:chOff x="6646350" y="4133672"/>
              <a:chExt cx="827363" cy="949664"/>
            </a:xfrm>
          </p:grpSpPr>
          <p:sp>
            <p:nvSpPr>
              <p:cNvPr id="1142" name="Google Shape;1142;p22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</p:sp>
          <p:sp>
            <p:nvSpPr>
              <p:cNvPr id="1143" name="Google Shape;1143;p22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</p:sp>
          <p:sp>
            <p:nvSpPr>
              <p:cNvPr id="1144" name="Google Shape;1144;p22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5" name="Google Shape;1145;p22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6" name="Google Shape;1146;p22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47" name="Google Shape;1147;p22"/>
            <p:cNvGrpSpPr/>
            <p:nvPr/>
          </p:nvGrpSpPr>
          <p:grpSpPr>
            <a:xfrm rot="-5400000" flipH="1">
              <a:off x="-653471" y="3851870"/>
              <a:ext cx="1507004" cy="1320123"/>
              <a:chOff x="5284025" y="550294"/>
              <a:chExt cx="755807" cy="662081"/>
            </a:xfrm>
          </p:grpSpPr>
          <p:sp>
            <p:nvSpPr>
              <p:cNvPr id="1148" name="Google Shape;1148;p22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49" name="Google Shape;1149;p22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50" name="Google Shape;1150;p22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51" name="Google Shape;1151;p22"/>
            <p:cNvGrpSpPr/>
            <p:nvPr/>
          </p:nvGrpSpPr>
          <p:grpSpPr>
            <a:xfrm flipH="1">
              <a:off x="8015344" y="2161116"/>
              <a:ext cx="1669779" cy="3163729"/>
              <a:chOff x="-601" y="1976791"/>
              <a:chExt cx="1669779" cy="3163729"/>
            </a:xfrm>
          </p:grpSpPr>
          <p:grpSp>
            <p:nvGrpSpPr>
              <p:cNvPr id="1152" name="Google Shape;1152;p22"/>
              <p:cNvGrpSpPr/>
              <p:nvPr/>
            </p:nvGrpSpPr>
            <p:grpSpPr>
              <a:xfrm>
                <a:off x="12" y="3866355"/>
                <a:ext cx="1110073" cy="1274165"/>
                <a:chOff x="6646350" y="4133672"/>
                <a:chExt cx="827363" cy="949664"/>
              </a:xfrm>
            </p:grpSpPr>
            <p:sp>
              <p:nvSpPr>
                <p:cNvPr id="1153" name="Google Shape;1153;p22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154" name="Google Shape;1154;p22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155" name="Google Shape;1155;p22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6" name="Google Shape;1156;p22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57" name="Google Shape;1157;p22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158" name="Google Shape;1158;p22"/>
              <p:cNvGrpSpPr/>
              <p:nvPr/>
            </p:nvGrpSpPr>
            <p:grpSpPr>
              <a:xfrm>
                <a:off x="559105" y="2926519"/>
                <a:ext cx="1110073" cy="1274165"/>
                <a:chOff x="6646350" y="4133672"/>
                <a:chExt cx="827363" cy="949664"/>
              </a:xfrm>
            </p:grpSpPr>
            <p:sp>
              <p:nvSpPr>
                <p:cNvPr id="1159" name="Google Shape;1159;p22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160" name="Google Shape;1160;p22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161" name="Google Shape;1161;p22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2" name="Google Shape;1162;p22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3" name="Google Shape;1163;p22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164" name="Google Shape;1164;p22"/>
              <p:cNvGrpSpPr/>
              <p:nvPr/>
            </p:nvGrpSpPr>
            <p:grpSpPr>
              <a:xfrm>
                <a:off x="-601" y="1976791"/>
                <a:ext cx="1110073" cy="1274165"/>
                <a:chOff x="6646350" y="4133672"/>
                <a:chExt cx="827363" cy="949664"/>
              </a:xfrm>
            </p:grpSpPr>
            <p:sp>
              <p:nvSpPr>
                <p:cNvPr id="1165" name="Google Shape;1165;p22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</p:sp>
            <p:sp>
              <p:nvSpPr>
                <p:cNvPr id="1166" name="Google Shape;1166;p22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3500032" scaled="0"/>
                </a:gradFill>
                <a:ln>
                  <a:noFill/>
                </a:ln>
              </p:spPr>
            </p:sp>
            <p:sp>
              <p:nvSpPr>
                <p:cNvPr id="1167" name="Google Shape;1167;p22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8" name="Google Shape;1168;p22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68000">
                      <a:schemeClr val="accent5"/>
                    </a:gs>
                    <a:gs pos="100000">
                      <a:schemeClr val="accent5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69" name="Google Shape;1169;p22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170" name="Google Shape;1170;p22"/>
            <p:cNvGrpSpPr/>
            <p:nvPr/>
          </p:nvGrpSpPr>
          <p:grpSpPr>
            <a:xfrm flipH="1">
              <a:off x="8621882" y="94288"/>
              <a:ext cx="1110073" cy="1274165"/>
              <a:chOff x="6646350" y="4133672"/>
              <a:chExt cx="827363" cy="949664"/>
            </a:xfrm>
          </p:grpSpPr>
          <p:sp>
            <p:nvSpPr>
              <p:cNvPr id="1171" name="Google Shape;1171;p22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172" name="Google Shape;1172;p22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173" name="Google Shape;1173;p22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4" name="Google Shape;1174;p22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5" name="Google Shape;1175;p22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176" name="Google Shape;1176;p22"/>
            <p:cNvSpPr/>
            <p:nvPr/>
          </p:nvSpPr>
          <p:spPr>
            <a:xfrm rot="-5400000">
              <a:off x="778133" y="-848981"/>
              <a:ext cx="1141169" cy="1317738"/>
            </a:xfrm>
            <a:custGeom>
              <a:avLst/>
              <a:gdLst/>
              <a:ahLst/>
              <a:cxnLst/>
              <a:rect l="l" t="t" r="r" b="b"/>
              <a:pathLst>
                <a:path w="24915" h="28770" extrusionOk="0">
                  <a:moveTo>
                    <a:pt x="0" y="0"/>
                  </a:moveTo>
                  <a:lnTo>
                    <a:pt x="0" y="28769"/>
                  </a:lnTo>
                  <a:lnTo>
                    <a:pt x="24914" y="1438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177" name="Google Shape;1177;p22"/>
            <p:cNvGrpSpPr/>
            <p:nvPr/>
          </p:nvGrpSpPr>
          <p:grpSpPr>
            <a:xfrm rot="5400000" flipH="1">
              <a:off x="2347796" y="-744102"/>
              <a:ext cx="1110054" cy="972398"/>
              <a:chOff x="5408259" y="567279"/>
              <a:chExt cx="755807" cy="662081"/>
            </a:xfrm>
          </p:grpSpPr>
          <p:sp>
            <p:nvSpPr>
              <p:cNvPr id="1178" name="Google Shape;1178;p22"/>
              <p:cNvSpPr/>
              <p:nvPr/>
            </p:nvSpPr>
            <p:spPr>
              <a:xfrm rot="10800000" flipH="1">
                <a:off x="5408259" y="56727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79" name="Google Shape;1179;p22"/>
              <p:cNvSpPr/>
              <p:nvPr/>
            </p:nvSpPr>
            <p:spPr>
              <a:xfrm>
                <a:off x="5455259" y="56742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80" name="Google Shape;1180;p22"/>
              <p:cNvSpPr/>
              <p:nvPr/>
            </p:nvSpPr>
            <p:spPr>
              <a:xfrm>
                <a:off x="5455259" y="56741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81" name="Google Shape;1181;p22"/>
            <p:cNvGrpSpPr/>
            <p:nvPr/>
          </p:nvGrpSpPr>
          <p:grpSpPr>
            <a:xfrm rot="10800000" flipH="1">
              <a:off x="-958082" y="380464"/>
              <a:ext cx="1647928" cy="1426794"/>
              <a:chOff x="0" y="3178200"/>
              <a:chExt cx="1408004" cy="1219065"/>
            </a:xfrm>
          </p:grpSpPr>
          <p:grpSp>
            <p:nvGrpSpPr>
              <p:cNvPr id="1182" name="Google Shape;1182;p22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1183" name="Google Shape;1183;p22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4" name="Google Shape;1184;p22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5" name="Google Shape;1185;p22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6" name="Google Shape;1186;p22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7" name="Google Shape;1187;p22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188" name="Google Shape;1188;p22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62000">
                      <a:schemeClr val="accent1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189" name="Google Shape;1189;p22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90" name="Google Shape;1190;p22"/>
            <p:cNvGrpSpPr/>
            <p:nvPr/>
          </p:nvGrpSpPr>
          <p:grpSpPr>
            <a:xfrm rot="-5400000" flipH="1">
              <a:off x="-495732" y="-844302"/>
              <a:ext cx="1338837" cy="1172810"/>
              <a:chOff x="5284025" y="550294"/>
              <a:chExt cx="755807" cy="662081"/>
            </a:xfrm>
          </p:grpSpPr>
          <p:sp>
            <p:nvSpPr>
              <p:cNvPr id="1191" name="Google Shape;1191;p22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2" name="Google Shape;1192;p22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1619866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3" name="Google Shape;1193;p22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rgbClr val="8360C3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194" name="Google Shape;1194;p22"/>
            <p:cNvGrpSpPr/>
            <p:nvPr/>
          </p:nvGrpSpPr>
          <p:grpSpPr>
            <a:xfrm flipH="1">
              <a:off x="6180753" y="-812552"/>
              <a:ext cx="1110073" cy="1274165"/>
              <a:chOff x="6646350" y="4133672"/>
              <a:chExt cx="827363" cy="949664"/>
            </a:xfrm>
          </p:grpSpPr>
          <p:sp>
            <p:nvSpPr>
              <p:cNvPr id="1195" name="Google Shape;1195;p22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196" name="Google Shape;1196;p22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197" name="Google Shape;1197;p22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8" name="Google Shape;1198;p22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199" name="Google Shape;1199;p22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7319294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solidFill>
          <a:schemeClr val="lt1"/>
        </a:solidFill>
        <a:effectLst/>
      </p:bgPr>
    </p:bg>
    <p:spTree>
      <p:nvGrpSpPr>
        <p:cNvPr id="1" name="Shape 1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1" name="Google Shape;1201;p23"/>
          <p:cNvSpPr txBox="1">
            <a:spLocks noGrp="1"/>
          </p:cNvSpPr>
          <p:nvPr>
            <p:ph type="subTitle" idx="1"/>
          </p:nvPr>
        </p:nvSpPr>
        <p:spPr>
          <a:xfrm>
            <a:off x="960000" y="3686600"/>
            <a:ext cx="3115200" cy="55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2" name="Google Shape;1202;p23"/>
          <p:cNvSpPr txBox="1">
            <a:spLocks noGrp="1"/>
          </p:cNvSpPr>
          <p:nvPr>
            <p:ph type="subTitle" idx="2"/>
          </p:nvPr>
        </p:nvSpPr>
        <p:spPr>
          <a:xfrm>
            <a:off x="960000" y="4132977"/>
            <a:ext cx="3115200" cy="10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3" name="Google Shape;1203;p23"/>
          <p:cNvSpPr txBox="1">
            <a:spLocks noGrp="1"/>
          </p:cNvSpPr>
          <p:nvPr>
            <p:ph type="subTitle" idx="3"/>
          </p:nvPr>
        </p:nvSpPr>
        <p:spPr>
          <a:xfrm>
            <a:off x="4538400" y="4132977"/>
            <a:ext cx="3115200" cy="10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4" name="Google Shape;1204;p23"/>
          <p:cNvSpPr txBox="1">
            <a:spLocks noGrp="1"/>
          </p:cNvSpPr>
          <p:nvPr>
            <p:ph type="subTitle" idx="4"/>
          </p:nvPr>
        </p:nvSpPr>
        <p:spPr>
          <a:xfrm>
            <a:off x="8116800" y="4132977"/>
            <a:ext cx="3115200" cy="106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5" name="Google Shape;1205;p23"/>
          <p:cNvSpPr txBox="1">
            <a:spLocks noGrp="1"/>
          </p:cNvSpPr>
          <p:nvPr>
            <p:ph type="subTitle" idx="5"/>
          </p:nvPr>
        </p:nvSpPr>
        <p:spPr>
          <a:xfrm>
            <a:off x="4538400" y="3686600"/>
            <a:ext cx="3115200" cy="55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6" name="Google Shape;1206;p23"/>
          <p:cNvSpPr txBox="1">
            <a:spLocks noGrp="1"/>
          </p:cNvSpPr>
          <p:nvPr>
            <p:ph type="subTitle" idx="6"/>
          </p:nvPr>
        </p:nvSpPr>
        <p:spPr>
          <a:xfrm>
            <a:off x="8116800" y="3686600"/>
            <a:ext cx="3115200" cy="550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32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07" name="Google Shape;1207;p23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208" name="Google Shape;1208;p23"/>
          <p:cNvGrpSpPr/>
          <p:nvPr/>
        </p:nvGrpSpPr>
        <p:grpSpPr>
          <a:xfrm>
            <a:off x="-566591" y="-838894"/>
            <a:ext cx="13626257" cy="8840671"/>
            <a:chOff x="-424944" y="-629171"/>
            <a:chExt cx="10219693" cy="6630503"/>
          </a:xfrm>
        </p:grpSpPr>
        <p:grpSp>
          <p:nvGrpSpPr>
            <p:cNvPr id="1209" name="Google Shape;1209;p23"/>
            <p:cNvGrpSpPr/>
            <p:nvPr/>
          </p:nvGrpSpPr>
          <p:grpSpPr>
            <a:xfrm>
              <a:off x="-304077" y="-629171"/>
              <a:ext cx="1276332" cy="1118056"/>
              <a:chOff x="-140450" y="3235219"/>
              <a:chExt cx="755807" cy="662081"/>
            </a:xfrm>
          </p:grpSpPr>
          <p:sp>
            <p:nvSpPr>
              <p:cNvPr id="1210" name="Google Shape;1210;p23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1" name="Google Shape;1211;p23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2" name="Google Shape;1212;p23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13" name="Google Shape;1213;p23"/>
            <p:cNvGrpSpPr/>
            <p:nvPr/>
          </p:nvGrpSpPr>
          <p:grpSpPr>
            <a:xfrm rot="-5680924">
              <a:off x="1988361" y="4835829"/>
              <a:ext cx="1199084" cy="1050250"/>
              <a:chOff x="-140450" y="3235219"/>
              <a:chExt cx="755807" cy="662081"/>
            </a:xfrm>
          </p:grpSpPr>
          <p:sp>
            <p:nvSpPr>
              <p:cNvPr id="1214" name="Google Shape;1214;p23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5" name="Google Shape;1215;p23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16" name="Google Shape;1216;p23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217" name="Google Shape;1217;p23"/>
            <p:cNvGrpSpPr/>
            <p:nvPr/>
          </p:nvGrpSpPr>
          <p:grpSpPr>
            <a:xfrm>
              <a:off x="-424944" y="2693129"/>
              <a:ext cx="1590059" cy="2450916"/>
              <a:chOff x="-424944" y="2693129"/>
              <a:chExt cx="1590059" cy="2450916"/>
            </a:xfrm>
          </p:grpSpPr>
          <p:grpSp>
            <p:nvGrpSpPr>
              <p:cNvPr id="1218" name="Google Shape;1218;p23"/>
              <p:cNvGrpSpPr/>
              <p:nvPr/>
            </p:nvGrpSpPr>
            <p:grpSpPr>
              <a:xfrm flipH="1">
                <a:off x="-424944" y="3767478"/>
                <a:ext cx="1590059" cy="1376568"/>
                <a:chOff x="0" y="3178200"/>
                <a:chExt cx="1408004" cy="1219065"/>
              </a:xfrm>
            </p:grpSpPr>
            <p:grpSp>
              <p:nvGrpSpPr>
                <p:cNvPr id="1219" name="Google Shape;1219;p23"/>
                <p:cNvGrpSpPr/>
                <p:nvPr/>
              </p:nvGrpSpPr>
              <p:grpSpPr>
                <a:xfrm>
                  <a:off x="0" y="3178200"/>
                  <a:ext cx="1408004" cy="1219065"/>
                  <a:chOff x="-1479143" y="3104800"/>
                  <a:chExt cx="1213065" cy="1050375"/>
                </a:xfrm>
              </p:grpSpPr>
              <p:sp>
                <p:nvSpPr>
                  <p:cNvPr id="1220" name="Google Shape;1220;p23"/>
                  <p:cNvSpPr/>
                  <p:nvPr/>
                </p:nvSpPr>
                <p:spPr>
                  <a:xfrm rot="-5400000" flipH="1">
                    <a:off x="-1299459" y="3792590"/>
                    <a:ext cx="130728" cy="1103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2" h="4155" extrusionOk="0">
                        <a:moveTo>
                          <a:pt x="4922" y="0"/>
                        </a:moveTo>
                        <a:cubicBezTo>
                          <a:pt x="3190" y="1271"/>
                          <a:pt x="1547" y="2658"/>
                          <a:pt x="1" y="4154"/>
                        </a:cubicBezTo>
                        <a:cubicBezTo>
                          <a:pt x="1562" y="2678"/>
                          <a:pt x="3205" y="1291"/>
                          <a:pt x="4922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221" name="Google Shape;1221;p23"/>
                  <p:cNvSpPr/>
                  <p:nvPr/>
                </p:nvSpPr>
                <p:spPr>
                  <a:xfrm>
                    <a:off x="-1464730" y="3117126"/>
                    <a:ext cx="1185900" cy="1025700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222" name="Google Shape;1222;p23"/>
                  <p:cNvSpPr/>
                  <p:nvPr/>
                </p:nvSpPr>
                <p:spPr>
                  <a:xfrm rot="-5400000" flipH="1">
                    <a:off x="-982305" y="3438920"/>
                    <a:ext cx="908113" cy="5243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91" h="19738" extrusionOk="0">
                        <a:moveTo>
                          <a:pt x="1" y="0"/>
                        </a:moveTo>
                        <a:lnTo>
                          <a:pt x="1" y="0"/>
                        </a:lnTo>
                        <a:lnTo>
                          <a:pt x="34190" y="19738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223" name="Google Shape;1223;p23"/>
                  <p:cNvSpPr/>
                  <p:nvPr/>
                </p:nvSpPr>
                <p:spPr>
                  <a:xfrm rot="-5400000" flipH="1">
                    <a:off x="-1617226" y="3242882"/>
                    <a:ext cx="1050342" cy="774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546" h="29028" extrusionOk="0">
                        <a:moveTo>
                          <a:pt x="39545" y="0"/>
                        </a:moveTo>
                        <a:lnTo>
                          <a:pt x="1" y="22833"/>
                        </a:lnTo>
                        <a:lnTo>
                          <a:pt x="2876" y="24496"/>
                        </a:lnTo>
                        <a:cubicBezTo>
                          <a:pt x="9288" y="27855"/>
                          <a:pt x="14703" y="29027"/>
                          <a:pt x="19140" y="29027"/>
                        </a:cubicBezTo>
                        <a:cubicBezTo>
                          <a:pt x="21929" y="29027"/>
                          <a:pt x="24332" y="28564"/>
                          <a:pt x="26352" y="27890"/>
                        </a:cubicBezTo>
                        <a:cubicBezTo>
                          <a:pt x="26275" y="27704"/>
                          <a:pt x="24779" y="24027"/>
                          <a:pt x="25829" y="18657"/>
                        </a:cubicBezTo>
                        <a:lnTo>
                          <a:pt x="25756" y="18657"/>
                        </a:lnTo>
                        <a:cubicBezTo>
                          <a:pt x="25756" y="13550"/>
                          <a:pt x="30235" y="8203"/>
                          <a:pt x="34086" y="4549"/>
                        </a:cubicBezTo>
                        <a:cubicBezTo>
                          <a:pt x="35632" y="3053"/>
                          <a:pt x="37275" y="1666"/>
                          <a:pt x="39007" y="395"/>
                        </a:cubicBezTo>
                        <a:cubicBezTo>
                          <a:pt x="39351" y="140"/>
                          <a:pt x="39545" y="0"/>
                          <a:pt x="39545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9000">
                        <a:schemeClr val="accent2"/>
                      </a:gs>
                      <a:gs pos="100000">
                        <a:schemeClr val="accent5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224" name="Google Shape;1224;p23"/>
                  <p:cNvSpPr/>
                  <p:nvPr/>
                </p:nvSpPr>
                <p:spPr>
                  <a:xfrm rot="-5400000" flipH="1">
                    <a:off x="-1159882" y="3469624"/>
                    <a:ext cx="366289" cy="1004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91" h="37472" extrusionOk="0">
                        <a:moveTo>
                          <a:pt x="13790" y="0"/>
                        </a:moveTo>
                        <a:cubicBezTo>
                          <a:pt x="13608" y="132"/>
                          <a:pt x="13430" y="264"/>
                          <a:pt x="13252" y="395"/>
                        </a:cubicBezTo>
                        <a:cubicBezTo>
                          <a:pt x="11535" y="1686"/>
                          <a:pt x="9892" y="3073"/>
                          <a:pt x="8331" y="4549"/>
                        </a:cubicBezTo>
                        <a:cubicBezTo>
                          <a:pt x="4480" y="8203"/>
                          <a:pt x="1" y="13550"/>
                          <a:pt x="1" y="18657"/>
                        </a:cubicBezTo>
                        <a:lnTo>
                          <a:pt x="74" y="18657"/>
                        </a:lnTo>
                        <a:cubicBezTo>
                          <a:pt x="109" y="18655"/>
                          <a:pt x="157" y="18655"/>
                          <a:pt x="216" y="18655"/>
                        </a:cubicBezTo>
                        <a:cubicBezTo>
                          <a:pt x="1184" y="18655"/>
                          <a:pt x="5224" y="18907"/>
                          <a:pt x="8672" y="22768"/>
                        </a:cubicBezTo>
                        <a:cubicBezTo>
                          <a:pt x="12221" y="25720"/>
                          <a:pt x="13430" y="32167"/>
                          <a:pt x="13790" y="37472"/>
                        </a:cubicBezTo>
                        <a:lnTo>
                          <a:pt x="1379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5"/>
                      </a:gs>
                      <a:gs pos="100000">
                        <a:schemeClr val="accent1"/>
                      </a:gs>
                    </a:gsLst>
                    <a:lin ang="1350003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225" name="Google Shape;1225;p23"/>
                  <p:cNvSpPr/>
                  <p:nvPr/>
                </p:nvSpPr>
                <p:spPr>
                  <a:xfrm rot="-5400000" flipH="1">
                    <a:off x="-1057243" y="3363983"/>
                    <a:ext cx="973982" cy="6083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71" h="22900" extrusionOk="0">
                        <a:moveTo>
                          <a:pt x="31548" y="1"/>
                        </a:moveTo>
                        <a:cubicBezTo>
                          <a:pt x="31548" y="1"/>
                          <a:pt x="28886" y="3321"/>
                          <a:pt x="23477" y="5127"/>
                        </a:cubicBezTo>
                        <a:cubicBezTo>
                          <a:pt x="21457" y="5801"/>
                          <a:pt x="19054" y="6264"/>
                          <a:pt x="16265" y="6264"/>
                        </a:cubicBezTo>
                        <a:cubicBezTo>
                          <a:pt x="11828" y="6264"/>
                          <a:pt x="6413" y="5092"/>
                          <a:pt x="1" y="1733"/>
                        </a:cubicBezTo>
                        <a:lnTo>
                          <a:pt x="1" y="1733"/>
                        </a:lnTo>
                        <a:lnTo>
                          <a:pt x="2481" y="3162"/>
                        </a:lnTo>
                        <a:lnTo>
                          <a:pt x="36670" y="22900"/>
                        </a:lnTo>
                        <a:lnTo>
                          <a:pt x="36670" y="14709"/>
                        </a:lnTo>
                        <a:cubicBezTo>
                          <a:pt x="36310" y="9404"/>
                          <a:pt x="35101" y="2957"/>
                          <a:pt x="31552" y="5"/>
                        </a:cubicBezTo>
                        <a:lnTo>
                          <a:pt x="31548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9000">
                        <a:schemeClr val="accent2"/>
                      </a:gs>
                      <a:gs pos="100000">
                        <a:schemeClr val="accent5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sp>
              <p:nvSpPr>
                <p:cNvPr id="1226" name="Google Shape;1226;p23"/>
                <p:cNvSpPr/>
                <p:nvPr/>
              </p:nvSpPr>
              <p:spPr>
                <a:xfrm rot="-5400000" flipH="1">
                  <a:off x="568148" y="3946427"/>
                  <a:ext cx="300198" cy="2874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8" h="9236" extrusionOk="0">
                      <a:moveTo>
                        <a:pt x="1192" y="1"/>
                      </a:moveTo>
                      <a:cubicBezTo>
                        <a:pt x="1133" y="1"/>
                        <a:pt x="1085" y="1"/>
                        <a:pt x="1050" y="3"/>
                      </a:cubicBezTo>
                      <a:cubicBezTo>
                        <a:pt x="0" y="5373"/>
                        <a:pt x="1496" y="9050"/>
                        <a:pt x="1573" y="9236"/>
                      </a:cubicBezTo>
                      <a:cubicBezTo>
                        <a:pt x="6978" y="7430"/>
                        <a:pt x="9644" y="4110"/>
                        <a:pt x="9644" y="4110"/>
                      </a:cubicBezTo>
                      <a:lnTo>
                        <a:pt x="9648" y="4114"/>
                      </a:lnTo>
                      <a:cubicBezTo>
                        <a:pt x="6200" y="253"/>
                        <a:pt x="2160" y="1"/>
                        <a:pt x="11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227" name="Google Shape;1227;p23"/>
              <p:cNvGrpSpPr/>
              <p:nvPr/>
            </p:nvGrpSpPr>
            <p:grpSpPr>
              <a:xfrm rot="5400000">
                <a:off x="-742449" y="3050159"/>
                <a:ext cx="1454678" cy="740617"/>
                <a:chOff x="7625173" y="1168019"/>
                <a:chExt cx="758870" cy="386342"/>
              </a:xfrm>
            </p:grpSpPr>
            <p:sp>
              <p:nvSpPr>
                <p:cNvPr id="1228" name="Google Shape;1228;p23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29" name="Google Shape;1229;p23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230" name="Google Shape;1230;p23"/>
            <p:cNvGrpSpPr/>
            <p:nvPr/>
          </p:nvGrpSpPr>
          <p:grpSpPr>
            <a:xfrm>
              <a:off x="8193399" y="2014077"/>
              <a:ext cx="1601350" cy="3380176"/>
              <a:chOff x="8169024" y="2014077"/>
              <a:chExt cx="1601350" cy="3380176"/>
            </a:xfrm>
          </p:grpSpPr>
          <p:grpSp>
            <p:nvGrpSpPr>
              <p:cNvPr id="1231" name="Google Shape;1231;p23"/>
              <p:cNvGrpSpPr/>
              <p:nvPr/>
            </p:nvGrpSpPr>
            <p:grpSpPr>
              <a:xfrm>
                <a:off x="8169024" y="3285686"/>
                <a:ext cx="1570134" cy="2108567"/>
                <a:chOff x="8386081" y="3820706"/>
                <a:chExt cx="1144913" cy="1537753"/>
              </a:xfrm>
            </p:grpSpPr>
            <p:grpSp>
              <p:nvGrpSpPr>
                <p:cNvPr id="1232" name="Google Shape;1232;p23"/>
                <p:cNvGrpSpPr/>
                <p:nvPr/>
              </p:nvGrpSpPr>
              <p:grpSpPr>
                <a:xfrm>
                  <a:off x="8386081" y="4475081"/>
                  <a:ext cx="769613" cy="883378"/>
                  <a:chOff x="6646350" y="4133672"/>
                  <a:chExt cx="827363" cy="949664"/>
                </a:xfrm>
              </p:grpSpPr>
              <p:sp>
                <p:nvSpPr>
                  <p:cNvPr id="1233" name="Google Shape;1233;p23"/>
                  <p:cNvSpPr/>
                  <p:nvPr/>
                </p:nvSpPr>
                <p:spPr>
                  <a:xfrm>
                    <a:off x="6646350" y="4138400"/>
                    <a:ext cx="823250" cy="943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30" h="37744" extrusionOk="0">
                        <a:moveTo>
                          <a:pt x="0" y="28280"/>
                        </a:moveTo>
                        <a:lnTo>
                          <a:pt x="16643" y="37744"/>
                        </a:lnTo>
                        <a:lnTo>
                          <a:pt x="32756" y="28332"/>
                        </a:lnTo>
                        <a:lnTo>
                          <a:pt x="32930" y="9335"/>
                        </a:lnTo>
                        <a:lnTo>
                          <a:pt x="16643" y="0"/>
                        </a:lnTo>
                        <a:lnTo>
                          <a:pt x="260" y="9477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</p:sp>
              <p:sp>
                <p:nvSpPr>
                  <p:cNvPr id="1234" name="Google Shape;1234;p23"/>
                  <p:cNvSpPr/>
                  <p:nvPr/>
                </p:nvSpPr>
                <p:spPr>
                  <a:xfrm>
                    <a:off x="7051875" y="4371800"/>
                    <a:ext cx="420875" cy="475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5" h="19021" extrusionOk="0">
                        <a:moveTo>
                          <a:pt x="0" y="9758"/>
                        </a:moveTo>
                        <a:lnTo>
                          <a:pt x="16645" y="19021"/>
                        </a:lnTo>
                        <a:lnTo>
                          <a:pt x="16835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5"/>
                      </a:gs>
                      <a:gs pos="100000">
                        <a:schemeClr val="accent6"/>
                      </a:gs>
                    </a:gsLst>
                    <a:lin ang="0" scaled="0"/>
                  </a:gradFill>
                  <a:ln>
                    <a:noFill/>
                  </a:ln>
                </p:spPr>
              </p:sp>
              <p:sp>
                <p:nvSpPr>
                  <p:cNvPr id="1235" name="Google Shape;1235;p23"/>
                  <p:cNvSpPr/>
                  <p:nvPr/>
                </p:nvSpPr>
                <p:spPr>
                  <a:xfrm rot="10800000" flipH="1">
                    <a:off x="6646357" y="4372583"/>
                    <a:ext cx="413947" cy="710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82" h="22462" extrusionOk="0">
                        <a:moveTo>
                          <a:pt x="13081" y="14910"/>
                        </a:moveTo>
                        <a:lnTo>
                          <a:pt x="13081" y="0"/>
                        </a:lnTo>
                        <a:lnTo>
                          <a:pt x="13066" y="8"/>
                        </a:lnTo>
                        <a:lnTo>
                          <a:pt x="1" y="7552"/>
                        </a:lnTo>
                        <a:lnTo>
                          <a:pt x="1" y="7552"/>
                        </a:lnTo>
                        <a:lnTo>
                          <a:pt x="1" y="22457"/>
                        </a:lnTo>
                        <a:lnTo>
                          <a:pt x="5" y="2246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6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236" name="Google Shape;1236;p23"/>
                  <p:cNvSpPr/>
                  <p:nvPr/>
                </p:nvSpPr>
                <p:spPr>
                  <a:xfrm rot="10800000" flipH="1">
                    <a:off x="7060253" y="4610946"/>
                    <a:ext cx="409169" cy="472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1" h="14929" extrusionOk="0">
                        <a:moveTo>
                          <a:pt x="0" y="0"/>
                        </a:moveTo>
                        <a:lnTo>
                          <a:pt x="0" y="14910"/>
                        </a:lnTo>
                        <a:lnTo>
                          <a:pt x="0" y="14929"/>
                        </a:lnTo>
                        <a:lnTo>
                          <a:pt x="0" y="14929"/>
                        </a:lnTo>
                        <a:lnTo>
                          <a:pt x="16" y="14921"/>
                        </a:lnTo>
                        <a:lnTo>
                          <a:pt x="12930" y="7463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accent6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237" name="Google Shape;1237;p23"/>
                  <p:cNvSpPr/>
                  <p:nvPr/>
                </p:nvSpPr>
                <p:spPr>
                  <a:xfrm rot="10800000" flipH="1">
                    <a:off x="6646483" y="4133672"/>
                    <a:ext cx="827230" cy="477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43" h="15104" extrusionOk="0">
                        <a:moveTo>
                          <a:pt x="26143" y="7564"/>
                        </a:moveTo>
                        <a:lnTo>
                          <a:pt x="13077" y="20"/>
                        </a:lnTo>
                        <a:lnTo>
                          <a:pt x="13077" y="20"/>
                        </a:lnTo>
                        <a:lnTo>
                          <a:pt x="13077" y="1"/>
                        </a:lnTo>
                        <a:lnTo>
                          <a:pt x="1" y="7552"/>
                        </a:lnTo>
                        <a:lnTo>
                          <a:pt x="12" y="7556"/>
                        </a:lnTo>
                        <a:lnTo>
                          <a:pt x="13077" y="15100"/>
                        </a:lnTo>
                        <a:lnTo>
                          <a:pt x="13077" y="15104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accent6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238" name="Google Shape;1238;p23"/>
                <p:cNvGrpSpPr/>
                <p:nvPr/>
              </p:nvGrpSpPr>
              <p:grpSpPr>
                <a:xfrm>
                  <a:off x="8761381" y="3820706"/>
                  <a:ext cx="769613" cy="883378"/>
                  <a:chOff x="6646350" y="4133672"/>
                  <a:chExt cx="827363" cy="949664"/>
                </a:xfrm>
              </p:grpSpPr>
              <p:sp>
                <p:nvSpPr>
                  <p:cNvPr id="1239" name="Google Shape;1239;p23"/>
                  <p:cNvSpPr/>
                  <p:nvPr/>
                </p:nvSpPr>
                <p:spPr>
                  <a:xfrm>
                    <a:off x="6646350" y="4138400"/>
                    <a:ext cx="823250" cy="943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30" h="37744" extrusionOk="0">
                        <a:moveTo>
                          <a:pt x="0" y="28280"/>
                        </a:moveTo>
                        <a:lnTo>
                          <a:pt x="16643" y="37744"/>
                        </a:lnTo>
                        <a:lnTo>
                          <a:pt x="32756" y="28332"/>
                        </a:lnTo>
                        <a:lnTo>
                          <a:pt x="32930" y="9335"/>
                        </a:lnTo>
                        <a:lnTo>
                          <a:pt x="16643" y="0"/>
                        </a:lnTo>
                        <a:lnTo>
                          <a:pt x="260" y="9477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</p:sp>
              <p:sp>
                <p:nvSpPr>
                  <p:cNvPr id="1240" name="Google Shape;1240;p23"/>
                  <p:cNvSpPr/>
                  <p:nvPr/>
                </p:nvSpPr>
                <p:spPr>
                  <a:xfrm>
                    <a:off x="7051875" y="4371800"/>
                    <a:ext cx="420875" cy="475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5" h="19021" extrusionOk="0">
                        <a:moveTo>
                          <a:pt x="0" y="9758"/>
                        </a:moveTo>
                        <a:lnTo>
                          <a:pt x="16645" y="19021"/>
                        </a:lnTo>
                        <a:lnTo>
                          <a:pt x="16835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5"/>
                      </a:gs>
                      <a:gs pos="100000">
                        <a:schemeClr val="accent6"/>
                      </a:gs>
                    </a:gsLst>
                    <a:lin ang="0" scaled="0"/>
                  </a:gradFill>
                  <a:ln>
                    <a:noFill/>
                  </a:ln>
                </p:spPr>
              </p:sp>
              <p:sp>
                <p:nvSpPr>
                  <p:cNvPr id="1241" name="Google Shape;1241;p23"/>
                  <p:cNvSpPr/>
                  <p:nvPr/>
                </p:nvSpPr>
                <p:spPr>
                  <a:xfrm rot="10800000" flipH="1">
                    <a:off x="6646357" y="4372583"/>
                    <a:ext cx="413947" cy="710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82" h="22462" extrusionOk="0">
                        <a:moveTo>
                          <a:pt x="13081" y="14910"/>
                        </a:moveTo>
                        <a:lnTo>
                          <a:pt x="13081" y="0"/>
                        </a:lnTo>
                        <a:lnTo>
                          <a:pt x="13066" y="8"/>
                        </a:lnTo>
                        <a:lnTo>
                          <a:pt x="1" y="7552"/>
                        </a:lnTo>
                        <a:lnTo>
                          <a:pt x="1" y="7552"/>
                        </a:lnTo>
                        <a:lnTo>
                          <a:pt x="1" y="22457"/>
                        </a:lnTo>
                        <a:lnTo>
                          <a:pt x="5" y="2246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6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242" name="Google Shape;1242;p23"/>
                  <p:cNvSpPr/>
                  <p:nvPr/>
                </p:nvSpPr>
                <p:spPr>
                  <a:xfrm rot="10800000" flipH="1">
                    <a:off x="7060253" y="4610946"/>
                    <a:ext cx="409169" cy="472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1" h="14929" extrusionOk="0">
                        <a:moveTo>
                          <a:pt x="0" y="0"/>
                        </a:moveTo>
                        <a:lnTo>
                          <a:pt x="0" y="14910"/>
                        </a:lnTo>
                        <a:lnTo>
                          <a:pt x="0" y="14929"/>
                        </a:lnTo>
                        <a:lnTo>
                          <a:pt x="0" y="14929"/>
                        </a:lnTo>
                        <a:lnTo>
                          <a:pt x="16" y="14921"/>
                        </a:lnTo>
                        <a:lnTo>
                          <a:pt x="12930" y="7463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accent6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243" name="Google Shape;1243;p23"/>
                  <p:cNvSpPr/>
                  <p:nvPr/>
                </p:nvSpPr>
                <p:spPr>
                  <a:xfrm rot="10800000" flipH="1">
                    <a:off x="6646483" y="4133672"/>
                    <a:ext cx="827230" cy="477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43" h="15104" extrusionOk="0">
                        <a:moveTo>
                          <a:pt x="26143" y="7564"/>
                        </a:moveTo>
                        <a:lnTo>
                          <a:pt x="13077" y="20"/>
                        </a:lnTo>
                        <a:lnTo>
                          <a:pt x="13077" y="20"/>
                        </a:lnTo>
                        <a:lnTo>
                          <a:pt x="13077" y="1"/>
                        </a:lnTo>
                        <a:lnTo>
                          <a:pt x="1" y="7552"/>
                        </a:lnTo>
                        <a:lnTo>
                          <a:pt x="12" y="7556"/>
                        </a:lnTo>
                        <a:lnTo>
                          <a:pt x="13077" y="15100"/>
                        </a:lnTo>
                        <a:lnTo>
                          <a:pt x="13077" y="15104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accent6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244" name="Google Shape;1244;p23"/>
              <p:cNvGrpSpPr/>
              <p:nvPr/>
            </p:nvGrpSpPr>
            <p:grpSpPr>
              <a:xfrm flipH="1">
                <a:off x="8662452" y="2014077"/>
                <a:ext cx="1107922" cy="1271601"/>
                <a:chOff x="6646350" y="4133672"/>
                <a:chExt cx="827363" cy="949664"/>
              </a:xfrm>
            </p:grpSpPr>
            <p:sp>
              <p:nvSpPr>
                <p:cNvPr id="1245" name="Google Shape;1245;p23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</p:sp>
            <p:sp>
              <p:nvSpPr>
                <p:cNvPr id="1246" name="Google Shape;1246;p23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70000">
                      <a:schemeClr val="accent1"/>
                    </a:gs>
                    <a:gs pos="100000">
                      <a:srgbClr val="808E80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247" name="Google Shape;1247;p23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46000">
                      <a:schemeClr val="accent5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8" name="Google Shape;1248;p23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249" name="Google Shape;1249;p23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250" name="Google Shape;1250;p23"/>
            <p:cNvGrpSpPr/>
            <p:nvPr/>
          </p:nvGrpSpPr>
          <p:grpSpPr>
            <a:xfrm>
              <a:off x="7651625" y="-330056"/>
              <a:ext cx="1174206" cy="1347771"/>
              <a:chOff x="7651625" y="-330056"/>
              <a:chExt cx="1174206" cy="1347771"/>
            </a:xfrm>
          </p:grpSpPr>
          <p:sp>
            <p:nvSpPr>
              <p:cNvPr id="1251" name="Google Shape;1251;p23"/>
              <p:cNvSpPr/>
              <p:nvPr/>
            </p:nvSpPr>
            <p:spPr>
              <a:xfrm>
                <a:off x="7651625" y="-323339"/>
                <a:ext cx="1168356" cy="1339157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252" name="Google Shape;1252;p23"/>
              <p:cNvSpPr/>
              <p:nvPr/>
            </p:nvSpPr>
            <p:spPr>
              <a:xfrm rot="10800000" flipH="1">
                <a:off x="7651634" y="9003"/>
                <a:ext cx="587480" cy="1008712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3" name="Google Shape;1253;p23"/>
              <p:cNvSpPr/>
              <p:nvPr/>
            </p:nvSpPr>
            <p:spPr>
              <a:xfrm rot="10800000" flipH="1">
                <a:off x="8239036" y="347291"/>
                <a:ext cx="580699" cy="670424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4" name="Google Shape;1254;p23"/>
              <p:cNvSpPr/>
              <p:nvPr/>
            </p:nvSpPr>
            <p:spPr>
              <a:xfrm rot="10800000" flipH="1">
                <a:off x="7651814" y="-330056"/>
                <a:ext cx="1174017" cy="678283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255" name="Google Shape;1255;p23"/>
              <p:cNvSpPr/>
              <p:nvPr/>
            </p:nvSpPr>
            <p:spPr>
              <a:xfrm>
                <a:off x="8227146" y="7903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7387520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bg>
      <p:bgPr>
        <a:solidFill>
          <a:schemeClr val="lt1"/>
        </a:solidFill>
        <a:effectLst/>
      </p:bgPr>
    </p:bg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24"/>
          <p:cNvSpPr txBox="1">
            <a:spLocks noGrp="1"/>
          </p:cNvSpPr>
          <p:nvPr>
            <p:ph type="subTitle" idx="1"/>
          </p:nvPr>
        </p:nvSpPr>
        <p:spPr>
          <a:xfrm>
            <a:off x="4542200" y="4712436"/>
            <a:ext cx="3107600" cy="9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58" name="Google Shape;1258;p24"/>
          <p:cNvSpPr txBox="1">
            <a:spLocks noGrp="1"/>
          </p:cNvSpPr>
          <p:nvPr>
            <p:ph type="subTitle" idx="2"/>
          </p:nvPr>
        </p:nvSpPr>
        <p:spPr>
          <a:xfrm>
            <a:off x="7811467" y="4712436"/>
            <a:ext cx="3107600" cy="9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59" name="Google Shape;1259;p24"/>
          <p:cNvSpPr txBox="1">
            <a:spLocks noGrp="1"/>
          </p:cNvSpPr>
          <p:nvPr>
            <p:ph type="subTitle" idx="3"/>
          </p:nvPr>
        </p:nvSpPr>
        <p:spPr>
          <a:xfrm>
            <a:off x="7811467" y="4196000"/>
            <a:ext cx="3107600" cy="6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0" name="Google Shape;1260;p24"/>
          <p:cNvSpPr txBox="1">
            <a:spLocks noGrp="1"/>
          </p:cNvSpPr>
          <p:nvPr>
            <p:ph type="subTitle" idx="4"/>
          </p:nvPr>
        </p:nvSpPr>
        <p:spPr>
          <a:xfrm>
            <a:off x="1272933" y="4712436"/>
            <a:ext cx="3107600" cy="9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1" name="Google Shape;1261;p24"/>
          <p:cNvSpPr txBox="1">
            <a:spLocks noGrp="1"/>
          </p:cNvSpPr>
          <p:nvPr>
            <p:ph type="subTitle" idx="5"/>
          </p:nvPr>
        </p:nvSpPr>
        <p:spPr>
          <a:xfrm>
            <a:off x="1272933" y="4196000"/>
            <a:ext cx="3107600" cy="6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2" name="Google Shape;1262;p24"/>
          <p:cNvSpPr txBox="1">
            <a:spLocks noGrp="1"/>
          </p:cNvSpPr>
          <p:nvPr>
            <p:ph type="subTitle" idx="6"/>
          </p:nvPr>
        </p:nvSpPr>
        <p:spPr>
          <a:xfrm>
            <a:off x="4542200" y="4196000"/>
            <a:ext cx="3107600" cy="60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263" name="Google Shape;1263;p2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64" name="Google Shape;1264;p24"/>
          <p:cNvSpPr/>
          <p:nvPr/>
        </p:nvSpPr>
        <p:spPr>
          <a:xfrm flipH="1">
            <a:off x="11239523" y="506969"/>
            <a:ext cx="1496519" cy="1715127"/>
          </a:xfrm>
          <a:custGeom>
            <a:avLst/>
            <a:gdLst/>
            <a:ahLst/>
            <a:cxnLst/>
            <a:rect l="l" t="t" r="r" b="b"/>
            <a:pathLst>
              <a:path w="32930" h="37744" extrusionOk="0">
                <a:moveTo>
                  <a:pt x="0" y="28280"/>
                </a:moveTo>
                <a:lnTo>
                  <a:pt x="16643" y="37744"/>
                </a:lnTo>
                <a:lnTo>
                  <a:pt x="32756" y="28332"/>
                </a:lnTo>
                <a:lnTo>
                  <a:pt x="32930" y="9335"/>
                </a:lnTo>
                <a:lnTo>
                  <a:pt x="16643" y="0"/>
                </a:lnTo>
                <a:lnTo>
                  <a:pt x="260" y="947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265" name="Google Shape;1265;p24"/>
          <p:cNvSpPr/>
          <p:nvPr/>
        </p:nvSpPr>
        <p:spPr>
          <a:xfrm flipH="1">
            <a:off x="11233796" y="931206"/>
            <a:ext cx="765075" cy="864333"/>
          </a:xfrm>
          <a:custGeom>
            <a:avLst/>
            <a:gdLst/>
            <a:ahLst/>
            <a:cxnLst/>
            <a:rect l="l" t="t" r="r" b="b"/>
            <a:pathLst>
              <a:path w="16835" h="19021" extrusionOk="0">
                <a:moveTo>
                  <a:pt x="0" y="9758"/>
                </a:moveTo>
                <a:lnTo>
                  <a:pt x="16645" y="19021"/>
                </a:lnTo>
                <a:lnTo>
                  <a:pt x="1683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70000">
                <a:schemeClr val="accent1"/>
              </a:gs>
              <a:gs pos="100000">
                <a:srgbClr val="808E80"/>
              </a:gs>
            </a:gsLst>
            <a:lin ang="0" scaled="0"/>
          </a:gradFill>
          <a:ln>
            <a:noFill/>
          </a:ln>
        </p:spPr>
      </p:sp>
      <p:sp>
        <p:nvSpPr>
          <p:cNvPr id="1266" name="Google Shape;1266;p24"/>
          <p:cNvSpPr/>
          <p:nvPr/>
        </p:nvSpPr>
        <p:spPr>
          <a:xfrm rot="10800000">
            <a:off x="11983530" y="932668"/>
            <a:ext cx="752500" cy="1291856"/>
          </a:xfrm>
          <a:custGeom>
            <a:avLst/>
            <a:gdLst/>
            <a:ahLst/>
            <a:cxnLst/>
            <a:rect l="l" t="t" r="r" b="b"/>
            <a:pathLst>
              <a:path w="13082" h="22462" extrusionOk="0">
                <a:moveTo>
                  <a:pt x="13081" y="14910"/>
                </a:moveTo>
                <a:lnTo>
                  <a:pt x="13081" y="0"/>
                </a:lnTo>
                <a:lnTo>
                  <a:pt x="13066" y="8"/>
                </a:lnTo>
                <a:lnTo>
                  <a:pt x="1" y="7552"/>
                </a:lnTo>
                <a:lnTo>
                  <a:pt x="1" y="7552"/>
                </a:lnTo>
                <a:lnTo>
                  <a:pt x="1" y="22457"/>
                </a:lnTo>
                <a:lnTo>
                  <a:pt x="5" y="2246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46000">
                <a:schemeClr val="accent5"/>
              </a:gs>
              <a:gs pos="100000">
                <a:schemeClr val="accent5"/>
              </a:gs>
            </a:gsLst>
            <a:lin ang="2700006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67" name="Google Shape;1267;p24"/>
          <p:cNvSpPr/>
          <p:nvPr/>
        </p:nvSpPr>
        <p:spPr>
          <a:xfrm rot="10800000">
            <a:off x="11239827" y="1365912"/>
            <a:ext cx="743815" cy="858611"/>
          </a:xfrm>
          <a:custGeom>
            <a:avLst/>
            <a:gdLst/>
            <a:ahLst/>
            <a:cxnLst/>
            <a:rect l="l" t="t" r="r" b="b"/>
            <a:pathLst>
              <a:path w="12931" h="14929" extrusionOk="0">
                <a:moveTo>
                  <a:pt x="0" y="0"/>
                </a:moveTo>
                <a:lnTo>
                  <a:pt x="0" y="14910"/>
                </a:lnTo>
                <a:lnTo>
                  <a:pt x="0" y="14929"/>
                </a:lnTo>
                <a:lnTo>
                  <a:pt x="0" y="14929"/>
                </a:lnTo>
                <a:lnTo>
                  <a:pt x="16" y="14921"/>
                </a:lnTo>
                <a:lnTo>
                  <a:pt x="12930" y="746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6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68" name="Google Shape;1268;p24"/>
          <p:cNvSpPr/>
          <p:nvPr/>
        </p:nvSpPr>
        <p:spPr>
          <a:xfrm rot="10800000">
            <a:off x="11232007" y="498402"/>
            <a:ext cx="1503792" cy="868676"/>
          </a:xfrm>
          <a:custGeom>
            <a:avLst/>
            <a:gdLst/>
            <a:ahLst/>
            <a:cxnLst/>
            <a:rect l="l" t="t" r="r" b="b"/>
            <a:pathLst>
              <a:path w="26143" h="15104" extrusionOk="0">
                <a:moveTo>
                  <a:pt x="26143" y="7564"/>
                </a:moveTo>
                <a:lnTo>
                  <a:pt x="13077" y="20"/>
                </a:lnTo>
                <a:lnTo>
                  <a:pt x="13077" y="20"/>
                </a:lnTo>
                <a:lnTo>
                  <a:pt x="13077" y="1"/>
                </a:lnTo>
                <a:lnTo>
                  <a:pt x="1" y="7552"/>
                </a:lnTo>
                <a:lnTo>
                  <a:pt x="12" y="7556"/>
                </a:lnTo>
                <a:lnTo>
                  <a:pt x="13077" y="15100"/>
                </a:lnTo>
                <a:lnTo>
                  <a:pt x="13077" y="1510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6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69" name="Google Shape;1269;p24"/>
          <p:cNvSpPr/>
          <p:nvPr/>
        </p:nvSpPr>
        <p:spPr>
          <a:xfrm flipH="1">
            <a:off x="2634064" y="5890583"/>
            <a:ext cx="2053680" cy="1799183"/>
          </a:xfrm>
          <a:custGeom>
            <a:avLst/>
            <a:gdLst/>
            <a:ahLst/>
            <a:cxnLst/>
            <a:rect l="l" t="t" r="r" b="b"/>
            <a:pathLst>
              <a:path w="18700" h="16378" extrusionOk="0">
                <a:moveTo>
                  <a:pt x="9341" y="1"/>
                </a:moveTo>
                <a:cubicBezTo>
                  <a:pt x="7952" y="1"/>
                  <a:pt x="6544" y="355"/>
                  <a:pt x="5254" y="1100"/>
                </a:cubicBezTo>
                <a:cubicBezTo>
                  <a:pt x="1345" y="3355"/>
                  <a:pt x="0" y="8372"/>
                  <a:pt x="2259" y="12282"/>
                </a:cubicBezTo>
                <a:cubicBezTo>
                  <a:pt x="3777" y="14910"/>
                  <a:pt x="6530" y="16378"/>
                  <a:pt x="9360" y="16378"/>
                </a:cubicBezTo>
                <a:cubicBezTo>
                  <a:pt x="10748" y="16378"/>
                  <a:pt x="12156" y="16024"/>
                  <a:pt x="13445" y="15281"/>
                </a:cubicBezTo>
                <a:cubicBezTo>
                  <a:pt x="17355" y="13022"/>
                  <a:pt x="18699" y="8004"/>
                  <a:pt x="16440" y="4095"/>
                </a:cubicBezTo>
                <a:cubicBezTo>
                  <a:pt x="14923" y="1470"/>
                  <a:pt x="12171" y="1"/>
                  <a:pt x="9341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70" name="Google Shape;1270;p24"/>
          <p:cNvSpPr/>
          <p:nvPr/>
        </p:nvSpPr>
        <p:spPr>
          <a:xfrm rot="10800000">
            <a:off x="2761792" y="5890957"/>
            <a:ext cx="1798243" cy="1798420"/>
          </a:xfrm>
          <a:prstGeom prst="pie">
            <a:avLst>
              <a:gd name="adj1" fmla="val 0"/>
              <a:gd name="adj2" fmla="val 16200000"/>
            </a:avLst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71" name="Google Shape;1271;p24"/>
          <p:cNvSpPr/>
          <p:nvPr/>
        </p:nvSpPr>
        <p:spPr>
          <a:xfrm rot="10800000">
            <a:off x="2761792" y="5890991"/>
            <a:ext cx="1798243" cy="1798420"/>
          </a:xfrm>
          <a:prstGeom prst="pie">
            <a:avLst>
              <a:gd name="adj1" fmla="val 0"/>
              <a:gd name="adj2" fmla="val 8494917"/>
            </a:avLst>
          </a:prstGeom>
          <a:gradFill>
            <a:gsLst>
              <a:gs pos="0">
                <a:schemeClr val="accent5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72" name="Google Shape;1272;p24"/>
          <p:cNvSpPr/>
          <p:nvPr/>
        </p:nvSpPr>
        <p:spPr>
          <a:xfrm flipH="1">
            <a:off x="-148595" y="3049072"/>
            <a:ext cx="1108579" cy="1096291"/>
          </a:xfrm>
          <a:custGeom>
            <a:avLst/>
            <a:gdLst/>
            <a:ahLst/>
            <a:cxnLst/>
            <a:rect l="l" t="t" r="r" b="b"/>
            <a:pathLst>
              <a:path w="14547" h="14384" extrusionOk="0">
                <a:moveTo>
                  <a:pt x="14546" y="1"/>
                </a:moveTo>
                <a:lnTo>
                  <a:pt x="1" y="8397"/>
                </a:lnTo>
                <a:cubicBezTo>
                  <a:pt x="2271" y="11563"/>
                  <a:pt x="5697" y="13713"/>
                  <a:pt x="9536" y="14383"/>
                </a:cubicBezTo>
                <a:cubicBezTo>
                  <a:pt x="10377" y="14236"/>
                  <a:pt x="11231" y="14163"/>
                  <a:pt x="12085" y="14163"/>
                </a:cubicBezTo>
                <a:cubicBezTo>
                  <a:pt x="12509" y="14163"/>
                  <a:pt x="12933" y="14181"/>
                  <a:pt x="13357" y="14217"/>
                </a:cubicBezTo>
                <a:cubicBezTo>
                  <a:pt x="13760" y="14252"/>
                  <a:pt x="14155" y="14302"/>
                  <a:pt x="14546" y="14364"/>
                </a:cubicBezTo>
                <a:lnTo>
                  <a:pt x="14546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73" name="Google Shape;1273;p24"/>
          <p:cNvSpPr/>
          <p:nvPr/>
        </p:nvSpPr>
        <p:spPr>
          <a:xfrm flipH="1">
            <a:off x="-148595" y="4116175"/>
            <a:ext cx="1108579" cy="1113439"/>
          </a:xfrm>
          <a:custGeom>
            <a:avLst/>
            <a:gdLst/>
            <a:ahLst/>
            <a:cxnLst/>
            <a:rect l="l" t="t" r="r" b="b"/>
            <a:pathLst>
              <a:path w="14547" h="14609" extrusionOk="0">
                <a:moveTo>
                  <a:pt x="12081" y="1"/>
                </a:moveTo>
                <a:cubicBezTo>
                  <a:pt x="7315" y="1"/>
                  <a:pt x="2805" y="2294"/>
                  <a:pt x="1" y="6209"/>
                </a:cubicBezTo>
                <a:lnTo>
                  <a:pt x="14546" y="14609"/>
                </a:lnTo>
                <a:lnTo>
                  <a:pt x="14546" y="203"/>
                </a:lnTo>
                <a:cubicBezTo>
                  <a:pt x="14155" y="141"/>
                  <a:pt x="13760" y="91"/>
                  <a:pt x="13357" y="56"/>
                </a:cubicBezTo>
                <a:cubicBezTo>
                  <a:pt x="12930" y="19"/>
                  <a:pt x="12505" y="1"/>
                  <a:pt x="12081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74" name="Google Shape;1274;p24"/>
          <p:cNvGrpSpPr/>
          <p:nvPr/>
        </p:nvGrpSpPr>
        <p:grpSpPr>
          <a:xfrm rot="4252221" flipH="1">
            <a:off x="-536477" y="5087159"/>
            <a:ext cx="2443296" cy="2115172"/>
            <a:chOff x="-1479143" y="3104800"/>
            <a:chExt cx="1213065" cy="1050375"/>
          </a:xfrm>
        </p:grpSpPr>
        <p:sp>
          <p:nvSpPr>
            <p:cNvPr id="1275" name="Google Shape;1275;p24"/>
            <p:cNvSpPr/>
            <p:nvPr/>
          </p:nvSpPr>
          <p:spPr>
            <a:xfrm rot="-5400000" flipH="1">
              <a:off x="-1299459" y="3792590"/>
              <a:ext cx="130728" cy="110378"/>
            </a:xfrm>
            <a:custGeom>
              <a:avLst/>
              <a:gdLst/>
              <a:ahLst/>
              <a:cxnLst/>
              <a:rect l="l" t="t" r="r" b="b"/>
              <a:pathLst>
                <a:path w="4922" h="4155" extrusionOk="0">
                  <a:moveTo>
                    <a:pt x="4922" y="0"/>
                  </a:moveTo>
                  <a:cubicBezTo>
                    <a:pt x="3190" y="1271"/>
                    <a:pt x="1547" y="2658"/>
                    <a:pt x="1" y="4154"/>
                  </a:cubicBezTo>
                  <a:cubicBezTo>
                    <a:pt x="1562" y="2678"/>
                    <a:pt x="3205" y="1291"/>
                    <a:pt x="49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6" name="Google Shape;1276;p24"/>
            <p:cNvSpPr/>
            <p:nvPr/>
          </p:nvSpPr>
          <p:spPr>
            <a:xfrm>
              <a:off x="-1464730" y="3117126"/>
              <a:ext cx="1185900" cy="102570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7" name="Google Shape;1277;p24"/>
            <p:cNvSpPr/>
            <p:nvPr/>
          </p:nvSpPr>
          <p:spPr>
            <a:xfrm rot="-5400000" flipH="1">
              <a:off x="-982305" y="3438920"/>
              <a:ext cx="908113" cy="524340"/>
            </a:xfrm>
            <a:custGeom>
              <a:avLst/>
              <a:gdLst/>
              <a:ahLst/>
              <a:cxnLst/>
              <a:rect l="l" t="t" r="r" b="b"/>
              <a:pathLst>
                <a:path w="34191" h="19738" extrusionOk="0">
                  <a:moveTo>
                    <a:pt x="1" y="0"/>
                  </a:moveTo>
                  <a:lnTo>
                    <a:pt x="1" y="0"/>
                  </a:lnTo>
                  <a:lnTo>
                    <a:pt x="34190" y="1973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8" name="Google Shape;1278;p24"/>
            <p:cNvSpPr/>
            <p:nvPr/>
          </p:nvSpPr>
          <p:spPr>
            <a:xfrm rot="-5400000" flipH="1">
              <a:off x="-1617226" y="3242882"/>
              <a:ext cx="1050342" cy="774177"/>
            </a:xfrm>
            <a:custGeom>
              <a:avLst/>
              <a:gdLst/>
              <a:ahLst/>
              <a:cxnLst/>
              <a:rect l="l" t="t" r="r" b="b"/>
              <a:pathLst>
                <a:path w="39546" h="29028" extrusionOk="0">
                  <a:moveTo>
                    <a:pt x="39545" y="0"/>
                  </a:moveTo>
                  <a:lnTo>
                    <a:pt x="1" y="22833"/>
                  </a:lnTo>
                  <a:lnTo>
                    <a:pt x="2876" y="24496"/>
                  </a:lnTo>
                  <a:cubicBezTo>
                    <a:pt x="9288" y="27855"/>
                    <a:pt x="14703" y="29027"/>
                    <a:pt x="19140" y="29027"/>
                  </a:cubicBezTo>
                  <a:cubicBezTo>
                    <a:pt x="21929" y="29027"/>
                    <a:pt x="24332" y="28564"/>
                    <a:pt x="26352" y="27890"/>
                  </a:cubicBezTo>
                  <a:cubicBezTo>
                    <a:pt x="26275" y="27704"/>
                    <a:pt x="24779" y="24027"/>
                    <a:pt x="25829" y="18657"/>
                  </a:cubicBezTo>
                  <a:lnTo>
                    <a:pt x="25756" y="18657"/>
                  </a:lnTo>
                  <a:cubicBezTo>
                    <a:pt x="25756" y="13550"/>
                    <a:pt x="30235" y="8203"/>
                    <a:pt x="34086" y="4549"/>
                  </a:cubicBezTo>
                  <a:cubicBezTo>
                    <a:pt x="35632" y="3053"/>
                    <a:pt x="37275" y="1666"/>
                    <a:pt x="39007" y="395"/>
                  </a:cubicBezTo>
                  <a:cubicBezTo>
                    <a:pt x="39351" y="140"/>
                    <a:pt x="39545" y="0"/>
                    <a:pt x="39545" y="0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79" name="Google Shape;1279;p24"/>
            <p:cNvSpPr/>
            <p:nvPr/>
          </p:nvSpPr>
          <p:spPr>
            <a:xfrm rot="-5400000" flipH="1">
              <a:off x="-1159882" y="3469624"/>
              <a:ext cx="366289" cy="1004812"/>
            </a:xfrm>
            <a:custGeom>
              <a:avLst/>
              <a:gdLst/>
              <a:ahLst/>
              <a:cxnLst/>
              <a:rect l="l" t="t" r="r" b="b"/>
              <a:pathLst>
                <a:path w="13791" h="37472" extrusionOk="0">
                  <a:moveTo>
                    <a:pt x="13790" y="0"/>
                  </a:moveTo>
                  <a:cubicBezTo>
                    <a:pt x="13608" y="132"/>
                    <a:pt x="13430" y="264"/>
                    <a:pt x="13252" y="395"/>
                  </a:cubicBezTo>
                  <a:cubicBezTo>
                    <a:pt x="11535" y="1686"/>
                    <a:pt x="9892" y="3073"/>
                    <a:pt x="8331" y="4549"/>
                  </a:cubicBezTo>
                  <a:cubicBezTo>
                    <a:pt x="4480" y="8203"/>
                    <a:pt x="1" y="13550"/>
                    <a:pt x="1" y="18657"/>
                  </a:cubicBezTo>
                  <a:lnTo>
                    <a:pt x="74" y="18657"/>
                  </a:lnTo>
                  <a:cubicBezTo>
                    <a:pt x="109" y="18655"/>
                    <a:pt x="157" y="18655"/>
                    <a:pt x="216" y="18655"/>
                  </a:cubicBezTo>
                  <a:cubicBezTo>
                    <a:pt x="1184" y="18655"/>
                    <a:pt x="5224" y="18907"/>
                    <a:pt x="8672" y="22768"/>
                  </a:cubicBezTo>
                  <a:cubicBezTo>
                    <a:pt x="12221" y="25720"/>
                    <a:pt x="13430" y="32167"/>
                    <a:pt x="13790" y="37472"/>
                  </a:cubicBezTo>
                  <a:lnTo>
                    <a:pt x="1379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0" name="Google Shape;1280;p24"/>
            <p:cNvSpPr/>
            <p:nvPr/>
          </p:nvSpPr>
          <p:spPr>
            <a:xfrm rot="-5400000" flipH="1">
              <a:off x="-1057243" y="3363983"/>
              <a:ext cx="973982" cy="608339"/>
            </a:xfrm>
            <a:custGeom>
              <a:avLst/>
              <a:gdLst/>
              <a:ahLst/>
              <a:cxnLst/>
              <a:rect l="l" t="t" r="r" b="b"/>
              <a:pathLst>
                <a:path w="36671" h="22900" extrusionOk="0">
                  <a:moveTo>
                    <a:pt x="31548" y="1"/>
                  </a:moveTo>
                  <a:cubicBezTo>
                    <a:pt x="31548" y="1"/>
                    <a:pt x="28886" y="3321"/>
                    <a:pt x="23477" y="5127"/>
                  </a:cubicBezTo>
                  <a:cubicBezTo>
                    <a:pt x="21457" y="5801"/>
                    <a:pt x="19054" y="6264"/>
                    <a:pt x="16265" y="6264"/>
                  </a:cubicBezTo>
                  <a:cubicBezTo>
                    <a:pt x="11828" y="6264"/>
                    <a:pt x="6413" y="5092"/>
                    <a:pt x="1" y="1733"/>
                  </a:cubicBezTo>
                  <a:lnTo>
                    <a:pt x="1" y="1733"/>
                  </a:lnTo>
                  <a:lnTo>
                    <a:pt x="2481" y="3162"/>
                  </a:lnTo>
                  <a:lnTo>
                    <a:pt x="36670" y="22900"/>
                  </a:lnTo>
                  <a:lnTo>
                    <a:pt x="36670" y="14709"/>
                  </a:lnTo>
                  <a:cubicBezTo>
                    <a:pt x="36310" y="9404"/>
                    <a:pt x="35101" y="2957"/>
                    <a:pt x="31552" y="5"/>
                  </a:cubicBezTo>
                  <a:lnTo>
                    <a:pt x="31548" y="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281" name="Google Shape;1281;p24"/>
          <p:cNvSpPr/>
          <p:nvPr/>
        </p:nvSpPr>
        <p:spPr>
          <a:xfrm rot="9652633">
            <a:off x="-79165" y="6043855"/>
            <a:ext cx="520865" cy="498885"/>
          </a:xfrm>
          <a:custGeom>
            <a:avLst/>
            <a:gdLst/>
            <a:ahLst/>
            <a:cxnLst/>
            <a:rect l="l" t="t" r="r" b="b"/>
            <a:pathLst>
              <a:path w="9648" h="9236" extrusionOk="0">
                <a:moveTo>
                  <a:pt x="1192" y="1"/>
                </a:moveTo>
                <a:cubicBezTo>
                  <a:pt x="1133" y="1"/>
                  <a:pt x="1085" y="1"/>
                  <a:pt x="1050" y="3"/>
                </a:cubicBezTo>
                <a:cubicBezTo>
                  <a:pt x="0" y="5373"/>
                  <a:pt x="1496" y="9050"/>
                  <a:pt x="1573" y="9236"/>
                </a:cubicBezTo>
                <a:cubicBezTo>
                  <a:pt x="6978" y="7430"/>
                  <a:pt x="9644" y="4110"/>
                  <a:pt x="9644" y="4110"/>
                </a:cubicBezTo>
                <a:lnTo>
                  <a:pt x="9648" y="4114"/>
                </a:lnTo>
                <a:cubicBezTo>
                  <a:pt x="6200" y="253"/>
                  <a:pt x="2160" y="1"/>
                  <a:pt x="1192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82" name="Google Shape;1282;p24"/>
          <p:cNvGrpSpPr/>
          <p:nvPr/>
        </p:nvGrpSpPr>
        <p:grpSpPr>
          <a:xfrm rot="687440" flipH="1">
            <a:off x="-388301" y="-1815615"/>
            <a:ext cx="2518703" cy="2180528"/>
            <a:chOff x="-1479143" y="3104800"/>
            <a:chExt cx="1213065" cy="1050375"/>
          </a:xfrm>
        </p:grpSpPr>
        <p:sp>
          <p:nvSpPr>
            <p:cNvPr id="1283" name="Google Shape;1283;p24"/>
            <p:cNvSpPr/>
            <p:nvPr/>
          </p:nvSpPr>
          <p:spPr>
            <a:xfrm rot="-5400000" flipH="1">
              <a:off x="-1299459" y="3792590"/>
              <a:ext cx="130728" cy="110378"/>
            </a:xfrm>
            <a:custGeom>
              <a:avLst/>
              <a:gdLst/>
              <a:ahLst/>
              <a:cxnLst/>
              <a:rect l="l" t="t" r="r" b="b"/>
              <a:pathLst>
                <a:path w="4922" h="4155" extrusionOk="0">
                  <a:moveTo>
                    <a:pt x="4922" y="0"/>
                  </a:moveTo>
                  <a:cubicBezTo>
                    <a:pt x="3190" y="1271"/>
                    <a:pt x="1547" y="2658"/>
                    <a:pt x="1" y="4154"/>
                  </a:cubicBezTo>
                  <a:cubicBezTo>
                    <a:pt x="1562" y="2678"/>
                    <a:pt x="3205" y="1291"/>
                    <a:pt x="4922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4" name="Google Shape;1284;p24"/>
            <p:cNvSpPr/>
            <p:nvPr/>
          </p:nvSpPr>
          <p:spPr>
            <a:xfrm>
              <a:off x="-1464730" y="3117126"/>
              <a:ext cx="1185900" cy="102570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5" name="Google Shape;1285;p24"/>
            <p:cNvSpPr/>
            <p:nvPr/>
          </p:nvSpPr>
          <p:spPr>
            <a:xfrm rot="-5400000" flipH="1">
              <a:off x="-982305" y="3438920"/>
              <a:ext cx="908113" cy="524340"/>
            </a:xfrm>
            <a:custGeom>
              <a:avLst/>
              <a:gdLst/>
              <a:ahLst/>
              <a:cxnLst/>
              <a:rect l="l" t="t" r="r" b="b"/>
              <a:pathLst>
                <a:path w="34191" h="19738" extrusionOk="0">
                  <a:moveTo>
                    <a:pt x="1" y="0"/>
                  </a:moveTo>
                  <a:lnTo>
                    <a:pt x="1" y="0"/>
                  </a:lnTo>
                  <a:lnTo>
                    <a:pt x="34190" y="19738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lt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6" name="Google Shape;1286;p24"/>
            <p:cNvSpPr/>
            <p:nvPr/>
          </p:nvSpPr>
          <p:spPr>
            <a:xfrm rot="-5400000" flipH="1">
              <a:off x="-1617226" y="3242882"/>
              <a:ext cx="1050342" cy="774177"/>
            </a:xfrm>
            <a:custGeom>
              <a:avLst/>
              <a:gdLst/>
              <a:ahLst/>
              <a:cxnLst/>
              <a:rect l="l" t="t" r="r" b="b"/>
              <a:pathLst>
                <a:path w="39546" h="29028" extrusionOk="0">
                  <a:moveTo>
                    <a:pt x="39545" y="0"/>
                  </a:moveTo>
                  <a:lnTo>
                    <a:pt x="1" y="22833"/>
                  </a:lnTo>
                  <a:lnTo>
                    <a:pt x="2876" y="24496"/>
                  </a:lnTo>
                  <a:cubicBezTo>
                    <a:pt x="9288" y="27855"/>
                    <a:pt x="14703" y="29027"/>
                    <a:pt x="19140" y="29027"/>
                  </a:cubicBezTo>
                  <a:cubicBezTo>
                    <a:pt x="21929" y="29027"/>
                    <a:pt x="24332" y="28564"/>
                    <a:pt x="26352" y="27890"/>
                  </a:cubicBezTo>
                  <a:cubicBezTo>
                    <a:pt x="26275" y="27704"/>
                    <a:pt x="24779" y="24027"/>
                    <a:pt x="25829" y="18657"/>
                  </a:cubicBezTo>
                  <a:lnTo>
                    <a:pt x="25756" y="18657"/>
                  </a:lnTo>
                  <a:cubicBezTo>
                    <a:pt x="25756" y="13550"/>
                    <a:pt x="30235" y="8203"/>
                    <a:pt x="34086" y="4549"/>
                  </a:cubicBezTo>
                  <a:cubicBezTo>
                    <a:pt x="35632" y="3053"/>
                    <a:pt x="37275" y="1666"/>
                    <a:pt x="39007" y="395"/>
                  </a:cubicBezTo>
                  <a:cubicBezTo>
                    <a:pt x="39351" y="140"/>
                    <a:pt x="39545" y="0"/>
                    <a:pt x="39545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9000">
                  <a:schemeClr val="accent2"/>
                </a:gs>
                <a:gs pos="100000">
                  <a:schemeClr val="accent5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7" name="Google Shape;1287;p24"/>
            <p:cNvSpPr/>
            <p:nvPr/>
          </p:nvSpPr>
          <p:spPr>
            <a:xfrm rot="-5400000" flipH="1">
              <a:off x="-1159882" y="3469624"/>
              <a:ext cx="366289" cy="1004812"/>
            </a:xfrm>
            <a:custGeom>
              <a:avLst/>
              <a:gdLst/>
              <a:ahLst/>
              <a:cxnLst/>
              <a:rect l="l" t="t" r="r" b="b"/>
              <a:pathLst>
                <a:path w="13791" h="37472" extrusionOk="0">
                  <a:moveTo>
                    <a:pt x="13790" y="0"/>
                  </a:moveTo>
                  <a:cubicBezTo>
                    <a:pt x="13608" y="132"/>
                    <a:pt x="13430" y="264"/>
                    <a:pt x="13252" y="395"/>
                  </a:cubicBezTo>
                  <a:cubicBezTo>
                    <a:pt x="11535" y="1686"/>
                    <a:pt x="9892" y="3073"/>
                    <a:pt x="8331" y="4549"/>
                  </a:cubicBezTo>
                  <a:cubicBezTo>
                    <a:pt x="4480" y="8203"/>
                    <a:pt x="1" y="13550"/>
                    <a:pt x="1" y="18657"/>
                  </a:cubicBezTo>
                  <a:lnTo>
                    <a:pt x="74" y="18657"/>
                  </a:lnTo>
                  <a:cubicBezTo>
                    <a:pt x="109" y="18655"/>
                    <a:pt x="157" y="18655"/>
                    <a:pt x="216" y="18655"/>
                  </a:cubicBezTo>
                  <a:cubicBezTo>
                    <a:pt x="1184" y="18655"/>
                    <a:pt x="5224" y="18907"/>
                    <a:pt x="8672" y="22768"/>
                  </a:cubicBezTo>
                  <a:cubicBezTo>
                    <a:pt x="12221" y="25720"/>
                    <a:pt x="13430" y="32167"/>
                    <a:pt x="13790" y="37472"/>
                  </a:cubicBezTo>
                  <a:lnTo>
                    <a:pt x="13790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88" name="Google Shape;1288;p24"/>
            <p:cNvSpPr/>
            <p:nvPr/>
          </p:nvSpPr>
          <p:spPr>
            <a:xfrm rot="-5400000" flipH="1">
              <a:off x="-1057243" y="3363983"/>
              <a:ext cx="973982" cy="608339"/>
            </a:xfrm>
            <a:custGeom>
              <a:avLst/>
              <a:gdLst/>
              <a:ahLst/>
              <a:cxnLst/>
              <a:rect l="l" t="t" r="r" b="b"/>
              <a:pathLst>
                <a:path w="36671" h="22900" extrusionOk="0">
                  <a:moveTo>
                    <a:pt x="31548" y="1"/>
                  </a:moveTo>
                  <a:cubicBezTo>
                    <a:pt x="31548" y="1"/>
                    <a:pt x="28886" y="3321"/>
                    <a:pt x="23477" y="5127"/>
                  </a:cubicBezTo>
                  <a:cubicBezTo>
                    <a:pt x="21457" y="5801"/>
                    <a:pt x="19054" y="6264"/>
                    <a:pt x="16265" y="6264"/>
                  </a:cubicBezTo>
                  <a:cubicBezTo>
                    <a:pt x="11828" y="6264"/>
                    <a:pt x="6413" y="5092"/>
                    <a:pt x="1" y="1733"/>
                  </a:cubicBezTo>
                  <a:lnTo>
                    <a:pt x="1" y="1733"/>
                  </a:lnTo>
                  <a:lnTo>
                    <a:pt x="2481" y="3162"/>
                  </a:lnTo>
                  <a:lnTo>
                    <a:pt x="36670" y="22900"/>
                  </a:lnTo>
                  <a:lnTo>
                    <a:pt x="36670" y="14709"/>
                  </a:lnTo>
                  <a:cubicBezTo>
                    <a:pt x="36310" y="9404"/>
                    <a:pt x="35101" y="2957"/>
                    <a:pt x="31552" y="5"/>
                  </a:cubicBezTo>
                  <a:lnTo>
                    <a:pt x="31548" y="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9000">
                  <a:schemeClr val="accent2"/>
                </a:gs>
                <a:gs pos="100000">
                  <a:schemeClr val="accent5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289" name="Google Shape;1289;p24"/>
          <p:cNvSpPr/>
          <p:nvPr/>
        </p:nvSpPr>
        <p:spPr>
          <a:xfrm rot="6087240">
            <a:off x="470168" y="-457353"/>
            <a:ext cx="536960" cy="514281"/>
          </a:xfrm>
          <a:custGeom>
            <a:avLst/>
            <a:gdLst/>
            <a:ahLst/>
            <a:cxnLst/>
            <a:rect l="l" t="t" r="r" b="b"/>
            <a:pathLst>
              <a:path w="9648" h="9236" extrusionOk="0">
                <a:moveTo>
                  <a:pt x="1192" y="1"/>
                </a:moveTo>
                <a:cubicBezTo>
                  <a:pt x="1133" y="1"/>
                  <a:pt x="1085" y="1"/>
                  <a:pt x="1050" y="3"/>
                </a:cubicBezTo>
                <a:cubicBezTo>
                  <a:pt x="0" y="5373"/>
                  <a:pt x="1496" y="9050"/>
                  <a:pt x="1573" y="9236"/>
                </a:cubicBezTo>
                <a:cubicBezTo>
                  <a:pt x="6978" y="7430"/>
                  <a:pt x="9644" y="4110"/>
                  <a:pt x="9644" y="4110"/>
                </a:cubicBezTo>
                <a:lnTo>
                  <a:pt x="9648" y="4114"/>
                </a:lnTo>
                <a:cubicBezTo>
                  <a:pt x="6200" y="253"/>
                  <a:pt x="2160" y="1"/>
                  <a:pt x="119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0" name="Google Shape;1290;p24"/>
          <p:cNvSpPr/>
          <p:nvPr/>
        </p:nvSpPr>
        <p:spPr>
          <a:xfrm flipH="1">
            <a:off x="10152821" y="5707807"/>
            <a:ext cx="1542441" cy="1767677"/>
          </a:xfrm>
          <a:custGeom>
            <a:avLst/>
            <a:gdLst/>
            <a:ahLst/>
            <a:cxnLst/>
            <a:rect l="l" t="t" r="r" b="b"/>
            <a:pathLst>
              <a:path w="32930" h="37744" extrusionOk="0">
                <a:moveTo>
                  <a:pt x="0" y="28280"/>
                </a:moveTo>
                <a:lnTo>
                  <a:pt x="16643" y="37744"/>
                </a:lnTo>
                <a:lnTo>
                  <a:pt x="32756" y="28332"/>
                </a:lnTo>
                <a:lnTo>
                  <a:pt x="32930" y="9335"/>
                </a:lnTo>
                <a:lnTo>
                  <a:pt x="16643" y="0"/>
                </a:lnTo>
                <a:lnTo>
                  <a:pt x="260" y="9477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1291" name="Google Shape;1291;p24"/>
          <p:cNvSpPr/>
          <p:nvPr/>
        </p:nvSpPr>
        <p:spPr>
          <a:xfrm flipH="1">
            <a:off x="10146931" y="6145056"/>
            <a:ext cx="788552" cy="890817"/>
          </a:xfrm>
          <a:custGeom>
            <a:avLst/>
            <a:gdLst/>
            <a:ahLst/>
            <a:cxnLst/>
            <a:rect l="l" t="t" r="r" b="b"/>
            <a:pathLst>
              <a:path w="16835" h="19021" extrusionOk="0">
                <a:moveTo>
                  <a:pt x="0" y="9758"/>
                </a:moveTo>
                <a:lnTo>
                  <a:pt x="16645" y="19021"/>
                </a:lnTo>
                <a:lnTo>
                  <a:pt x="1683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70000">
                <a:schemeClr val="accent1"/>
              </a:gs>
              <a:gs pos="100000">
                <a:srgbClr val="808E80"/>
              </a:gs>
            </a:gsLst>
            <a:lin ang="0" scaled="0"/>
          </a:gradFill>
          <a:ln>
            <a:noFill/>
          </a:ln>
        </p:spPr>
      </p:sp>
      <p:sp>
        <p:nvSpPr>
          <p:cNvPr id="1292" name="Google Shape;1292;p24"/>
          <p:cNvSpPr/>
          <p:nvPr/>
        </p:nvSpPr>
        <p:spPr>
          <a:xfrm rot="10800000">
            <a:off x="10919661" y="6146561"/>
            <a:ext cx="775588" cy="1331472"/>
          </a:xfrm>
          <a:custGeom>
            <a:avLst/>
            <a:gdLst/>
            <a:ahLst/>
            <a:cxnLst/>
            <a:rect l="l" t="t" r="r" b="b"/>
            <a:pathLst>
              <a:path w="13082" h="22462" extrusionOk="0">
                <a:moveTo>
                  <a:pt x="13081" y="14910"/>
                </a:moveTo>
                <a:lnTo>
                  <a:pt x="13081" y="0"/>
                </a:lnTo>
                <a:lnTo>
                  <a:pt x="13066" y="8"/>
                </a:lnTo>
                <a:lnTo>
                  <a:pt x="1" y="7552"/>
                </a:lnTo>
                <a:lnTo>
                  <a:pt x="1" y="7552"/>
                </a:lnTo>
                <a:lnTo>
                  <a:pt x="1" y="22457"/>
                </a:lnTo>
                <a:lnTo>
                  <a:pt x="5" y="22461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46000">
                <a:schemeClr val="accent5"/>
              </a:gs>
              <a:gs pos="100000">
                <a:schemeClr val="accent5"/>
              </a:gs>
            </a:gsLst>
            <a:lin ang="2700006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3" name="Google Shape;1293;p24"/>
          <p:cNvSpPr/>
          <p:nvPr/>
        </p:nvSpPr>
        <p:spPr>
          <a:xfrm rot="10800000">
            <a:off x="10153150" y="6593092"/>
            <a:ext cx="766636" cy="884941"/>
          </a:xfrm>
          <a:custGeom>
            <a:avLst/>
            <a:gdLst/>
            <a:ahLst/>
            <a:cxnLst/>
            <a:rect l="l" t="t" r="r" b="b"/>
            <a:pathLst>
              <a:path w="12931" h="14929" extrusionOk="0">
                <a:moveTo>
                  <a:pt x="0" y="0"/>
                </a:moveTo>
                <a:lnTo>
                  <a:pt x="0" y="14910"/>
                </a:lnTo>
                <a:lnTo>
                  <a:pt x="0" y="14929"/>
                </a:lnTo>
                <a:lnTo>
                  <a:pt x="0" y="14929"/>
                </a:lnTo>
                <a:lnTo>
                  <a:pt x="16" y="14921"/>
                </a:lnTo>
                <a:lnTo>
                  <a:pt x="12930" y="7463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6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4" name="Google Shape;1294;p24"/>
          <p:cNvSpPr/>
          <p:nvPr/>
        </p:nvSpPr>
        <p:spPr>
          <a:xfrm rot="10800000">
            <a:off x="10145080" y="5698977"/>
            <a:ext cx="1549931" cy="895315"/>
          </a:xfrm>
          <a:custGeom>
            <a:avLst/>
            <a:gdLst/>
            <a:ahLst/>
            <a:cxnLst/>
            <a:rect l="l" t="t" r="r" b="b"/>
            <a:pathLst>
              <a:path w="26143" h="15104" extrusionOk="0">
                <a:moveTo>
                  <a:pt x="26143" y="7564"/>
                </a:moveTo>
                <a:lnTo>
                  <a:pt x="13077" y="20"/>
                </a:lnTo>
                <a:lnTo>
                  <a:pt x="13077" y="20"/>
                </a:lnTo>
                <a:lnTo>
                  <a:pt x="13077" y="1"/>
                </a:lnTo>
                <a:lnTo>
                  <a:pt x="1" y="7552"/>
                </a:lnTo>
                <a:lnTo>
                  <a:pt x="12" y="7556"/>
                </a:lnTo>
                <a:lnTo>
                  <a:pt x="13077" y="15100"/>
                </a:lnTo>
                <a:lnTo>
                  <a:pt x="13077" y="15104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2700006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295" name="Google Shape;1295;p24"/>
          <p:cNvGrpSpPr/>
          <p:nvPr/>
        </p:nvGrpSpPr>
        <p:grpSpPr>
          <a:xfrm>
            <a:off x="11262306" y="4601951"/>
            <a:ext cx="1525437" cy="1750928"/>
            <a:chOff x="6646350" y="4133672"/>
            <a:chExt cx="827363" cy="949664"/>
          </a:xfrm>
        </p:grpSpPr>
        <p:sp>
          <p:nvSpPr>
            <p:cNvPr id="1296" name="Google Shape;1296;p24"/>
            <p:cNvSpPr/>
            <p:nvPr/>
          </p:nvSpPr>
          <p:spPr>
            <a:xfrm>
              <a:off x="6646350" y="4138400"/>
              <a:ext cx="823250" cy="943600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1297" name="Google Shape;1297;p24"/>
            <p:cNvSpPr/>
            <p:nvPr/>
          </p:nvSpPr>
          <p:spPr>
            <a:xfrm>
              <a:off x="7051875" y="4371800"/>
              <a:ext cx="420875" cy="47552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rgbClr val="5E89AD"/>
                </a:gs>
                <a:gs pos="100000">
                  <a:srgbClr val="2EBF91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298" name="Google Shape;1298;p24"/>
            <p:cNvSpPr/>
            <p:nvPr/>
          </p:nvSpPr>
          <p:spPr>
            <a:xfrm rot="10800000" flipH="1">
              <a:off x="6646357" y="4372583"/>
              <a:ext cx="413947" cy="71075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1000">
                  <a:schemeClr val="accent2"/>
                </a:gs>
                <a:gs pos="100000">
                  <a:schemeClr val="dk2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299" name="Google Shape;1299;p24"/>
            <p:cNvSpPr/>
            <p:nvPr/>
          </p:nvSpPr>
          <p:spPr>
            <a:xfrm rot="10800000" flipH="1">
              <a:off x="7060253" y="4610946"/>
              <a:ext cx="409169" cy="472391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00" name="Google Shape;1300;p24"/>
            <p:cNvSpPr/>
            <p:nvPr/>
          </p:nvSpPr>
          <p:spPr>
            <a:xfrm rot="10800000" flipH="1">
              <a:off x="6646483" y="4133672"/>
              <a:ext cx="827230" cy="477928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1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301" name="Google Shape;1301;p24"/>
          <p:cNvSpPr/>
          <p:nvPr/>
        </p:nvSpPr>
        <p:spPr>
          <a:xfrm rot="5400000" flipH="1">
            <a:off x="10256732" y="-549859"/>
            <a:ext cx="1228445" cy="1214681"/>
          </a:xfrm>
          <a:custGeom>
            <a:avLst/>
            <a:gdLst/>
            <a:ahLst/>
            <a:cxnLst/>
            <a:rect l="l" t="t" r="r" b="b"/>
            <a:pathLst>
              <a:path w="14547" h="14384" extrusionOk="0">
                <a:moveTo>
                  <a:pt x="14546" y="1"/>
                </a:moveTo>
                <a:lnTo>
                  <a:pt x="1" y="8397"/>
                </a:lnTo>
                <a:cubicBezTo>
                  <a:pt x="2271" y="11563"/>
                  <a:pt x="5697" y="13713"/>
                  <a:pt x="9536" y="14383"/>
                </a:cubicBezTo>
                <a:cubicBezTo>
                  <a:pt x="10377" y="14236"/>
                  <a:pt x="11231" y="14163"/>
                  <a:pt x="12085" y="14163"/>
                </a:cubicBezTo>
                <a:cubicBezTo>
                  <a:pt x="12509" y="14163"/>
                  <a:pt x="12933" y="14181"/>
                  <a:pt x="13357" y="14217"/>
                </a:cubicBezTo>
                <a:cubicBezTo>
                  <a:pt x="13760" y="14252"/>
                  <a:pt x="14155" y="14302"/>
                  <a:pt x="14546" y="14364"/>
                </a:cubicBezTo>
                <a:lnTo>
                  <a:pt x="14546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2" name="Google Shape;1302;p24"/>
          <p:cNvSpPr/>
          <p:nvPr/>
        </p:nvSpPr>
        <p:spPr>
          <a:xfrm rot="5400000" flipH="1">
            <a:off x="9064908" y="-559359"/>
            <a:ext cx="1228445" cy="1233681"/>
          </a:xfrm>
          <a:custGeom>
            <a:avLst/>
            <a:gdLst/>
            <a:ahLst/>
            <a:cxnLst/>
            <a:rect l="l" t="t" r="r" b="b"/>
            <a:pathLst>
              <a:path w="14547" h="14609" extrusionOk="0">
                <a:moveTo>
                  <a:pt x="12081" y="1"/>
                </a:moveTo>
                <a:cubicBezTo>
                  <a:pt x="7315" y="1"/>
                  <a:pt x="2805" y="2294"/>
                  <a:pt x="1" y="6209"/>
                </a:cubicBezTo>
                <a:lnTo>
                  <a:pt x="14546" y="14609"/>
                </a:lnTo>
                <a:lnTo>
                  <a:pt x="14546" y="203"/>
                </a:lnTo>
                <a:cubicBezTo>
                  <a:pt x="14155" y="141"/>
                  <a:pt x="13760" y="91"/>
                  <a:pt x="13357" y="56"/>
                </a:cubicBezTo>
                <a:cubicBezTo>
                  <a:pt x="12930" y="19"/>
                  <a:pt x="12505" y="1"/>
                  <a:pt x="12081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3" name="Google Shape;1303;p24"/>
          <p:cNvSpPr/>
          <p:nvPr/>
        </p:nvSpPr>
        <p:spPr>
          <a:xfrm rot="-5400000" flipH="1">
            <a:off x="7003422" y="-1254525"/>
            <a:ext cx="1970239" cy="1725559"/>
          </a:xfrm>
          <a:custGeom>
            <a:avLst/>
            <a:gdLst/>
            <a:ahLst/>
            <a:cxnLst/>
            <a:rect l="l" t="t" r="r" b="b"/>
            <a:pathLst>
              <a:path w="18700" h="16378" extrusionOk="0">
                <a:moveTo>
                  <a:pt x="9341" y="1"/>
                </a:moveTo>
                <a:cubicBezTo>
                  <a:pt x="7952" y="1"/>
                  <a:pt x="6544" y="355"/>
                  <a:pt x="5254" y="1100"/>
                </a:cubicBezTo>
                <a:cubicBezTo>
                  <a:pt x="1345" y="3355"/>
                  <a:pt x="0" y="8372"/>
                  <a:pt x="2259" y="12282"/>
                </a:cubicBezTo>
                <a:cubicBezTo>
                  <a:pt x="3777" y="14910"/>
                  <a:pt x="6530" y="16378"/>
                  <a:pt x="9360" y="16378"/>
                </a:cubicBezTo>
                <a:cubicBezTo>
                  <a:pt x="10748" y="16378"/>
                  <a:pt x="12156" y="16024"/>
                  <a:pt x="13445" y="15281"/>
                </a:cubicBezTo>
                <a:cubicBezTo>
                  <a:pt x="17355" y="13022"/>
                  <a:pt x="18699" y="8004"/>
                  <a:pt x="16440" y="4095"/>
                </a:cubicBezTo>
                <a:cubicBezTo>
                  <a:pt x="14923" y="1470"/>
                  <a:pt x="12171" y="1"/>
                  <a:pt x="9341" y="1"/>
                </a:cubicBezTo>
                <a:close/>
              </a:path>
            </a:pathLst>
          </a:custGeom>
          <a:gradFill>
            <a:gsLst>
              <a:gs pos="0">
                <a:schemeClr val="accent5"/>
              </a:gs>
              <a:gs pos="100000">
                <a:schemeClr val="accent6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4" name="Google Shape;1304;p24"/>
          <p:cNvSpPr/>
          <p:nvPr/>
        </p:nvSpPr>
        <p:spPr>
          <a:xfrm rot="5400000">
            <a:off x="7125943" y="-1254170"/>
            <a:ext cx="1725180" cy="1724827"/>
          </a:xfrm>
          <a:prstGeom prst="pie">
            <a:avLst>
              <a:gd name="adj1" fmla="val 0"/>
              <a:gd name="adj2" fmla="val 16200000"/>
            </a:avLst>
          </a:prstGeom>
          <a:gradFill>
            <a:gsLst>
              <a:gs pos="0">
                <a:schemeClr val="accent6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5" name="Google Shape;1305;p24"/>
          <p:cNvSpPr/>
          <p:nvPr/>
        </p:nvSpPr>
        <p:spPr>
          <a:xfrm rot="5400000">
            <a:off x="7125975" y="-1254170"/>
            <a:ext cx="1725180" cy="1724827"/>
          </a:xfrm>
          <a:prstGeom prst="pie">
            <a:avLst>
              <a:gd name="adj1" fmla="val 0"/>
              <a:gd name="adj2" fmla="val 8494917"/>
            </a:avLst>
          </a:prstGeom>
          <a:gradFill>
            <a:gsLst>
              <a:gs pos="0">
                <a:schemeClr val="accent6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924954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bg>
      <p:bgPr>
        <a:solidFill>
          <a:schemeClr val="lt1"/>
        </a:solidFill>
        <a:effectLst/>
      </p:bgPr>
    </p:bg>
    <p:spTree>
      <p:nvGrpSpPr>
        <p:cNvPr id="1" name="Shape 1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7" name="Google Shape;1307;p25"/>
          <p:cNvSpPr txBox="1">
            <a:spLocks noGrp="1"/>
          </p:cNvSpPr>
          <p:nvPr>
            <p:ph type="subTitle" idx="1"/>
          </p:nvPr>
        </p:nvSpPr>
        <p:spPr>
          <a:xfrm>
            <a:off x="7505800" y="2277100"/>
            <a:ext cx="3185600" cy="10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8" name="Google Shape;1308;p25"/>
          <p:cNvSpPr txBox="1">
            <a:spLocks noGrp="1"/>
          </p:cNvSpPr>
          <p:nvPr>
            <p:ph type="subTitle" idx="2"/>
          </p:nvPr>
        </p:nvSpPr>
        <p:spPr>
          <a:xfrm>
            <a:off x="7505836" y="1791333"/>
            <a:ext cx="31856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09" name="Google Shape;1309;p25"/>
          <p:cNvSpPr txBox="1">
            <a:spLocks noGrp="1"/>
          </p:cNvSpPr>
          <p:nvPr>
            <p:ph type="subTitle" idx="3"/>
          </p:nvPr>
        </p:nvSpPr>
        <p:spPr>
          <a:xfrm>
            <a:off x="2663333" y="2277100"/>
            <a:ext cx="3185600" cy="10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0" name="Google Shape;1310;p25"/>
          <p:cNvSpPr txBox="1">
            <a:spLocks noGrp="1"/>
          </p:cNvSpPr>
          <p:nvPr>
            <p:ph type="subTitle" idx="4"/>
          </p:nvPr>
        </p:nvSpPr>
        <p:spPr>
          <a:xfrm>
            <a:off x="2663333" y="1791333"/>
            <a:ext cx="31856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1" name="Google Shape;1311;p25"/>
          <p:cNvSpPr txBox="1">
            <a:spLocks noGrp="1"/>
          </p:cNvSpPr>
          <p:nvPr>
            <p:ph type="subTitle" idx="5"/>
          </p:nvPr>
        </p:nvSpPr>
        <p:spPr>
          <a:xfrm>
            <a:off x="2663333" y="4641300"/>
            <a:ext cx="3185600" cy="10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2" name="Google Shape;1312;p25"/>
          <p:cNvSpPr txBox="1">
            <a:spLocks noGrp="1"/>
          </p:cNvSpPr>
          <p:nvPr>
            <p:ph type="subTitle" idx="6"/>
          </p:nvPr>
        </p:nvSpPr>
        <p:spPr>
          <a:xfrm>
            <a:off x="2663333" y="4149133"/>
            <a:ext cx="31856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3" name="Google Shape;1313;p25"/>
          <p:cNvSpPr txBox="1">
            <a:spLocks noGrp="1"/>
          </p:cNvSpPr>
          <p:nvPr>
            <p:ph type="subTitle" idx="7"/>
          </p:nvPr>
        </p:nvSpPr>
        <p:spPr>
          <a:xfrm>
            <a:off x="7505800" y="4641300"/>
            <a:ext cx="3185600" cy="104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4" name="Google Shape;1314;p25"/>
          <p:cNvSpPr txBox="1">
            <a:spLocks noGrp="1"/>
          </p:cNvSpPr>
          <p:nvPr>
            <p:ph type="subTitle" idx="8"/>
          </p:nvPr>
        </p:nvSpPr>
        <p:spPr>
          <a:xfrm>
            <a:off x="7505837" y="4149133"/>
            <a:ext cx="3185600" cy="60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15" name="Google Shape;1315;p2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316" name="Google Shape;1316;p25"/>
          <p:cNvGrpSpPr/>
          <p:nvPr/>
        </p:nvGrpSpPr>
        <p:grpSpPr>
          <a:xfrm>
            <a:off x="-768666" y="-1220596"/>
            <a:ext cx="13242721" cy="9188293"/>
            <a:chOff x="-576500" y="-915447"/>
            <a:chExt cx="9932041" cy="6891220"/>
          </a:xfrm>
        </p:grpSpPr>
        <p:grpSp>
          <p:nvGrpSpPr>
            <p:cNvPr id="1317" name="Google Shape;1317;p25"/>
            <p:cNvGrpSpPr/>
            <p:nvPr/>
          </p:nvGrpSpPr>
          <p:grpSpPr>
            <a:xfrm flipH="1">
              <a:off x="3140836" y="4608501"/>
              <a:ext cx="1161881" cy="1333349"/>
              <a:chOff x="7699256" y="390244"/>
              <a:chExt cx="850634" cy="976240"/>
            </a:xfrm>
          </p:grpSpPr>
          <p:sp>
            <p:nvSpPr>
              <p:cNvPr id="1318" name="Google Shape;1318;p25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319" name="Google Shape;1319;p25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320" name="Google Shape;1320;p25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1" name="Google Shape;1321;p25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2" name="Google Shape;1322;p25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23" name="Google Shape;1323;p25"/>
            <p:cNvGrpSpPr/>
            <p:nvPr/>
          </p:nvGrpSpPr>
          <p:grpSpPr>
            <a:xfrm rot="10800000" flipH="1">
              <a:off x="6506203" y="4659292"/>
              <a:ext cx="1502847" cy="1316481"/>
              <a:chOff x="5284025" y="550294"/>
              <a:chExt cx="755807" cy="662081"/>
            </a:xfrm>
          </p:grpSpPr>
          <p:sp>
            <p:nvSpPr>
              <p:cNvPr id="1324" name="Google Shape;1324;p25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5" name="Google Shape;1325;p25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26" name="Google Shape;1326;p25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27" name="Google Shape;1327;p25"/>
            <p:cNvGrpSpPr/>
            <p:nvPr/>
          </p:nvGrpSpPr>
          <p:grpSpPr>
            <a:xfrm rot="3599916">
              <a:off x="7183284" y="-582034"/>
              <a:ext cx="1539595" cy="1333021"/>
              <a:chOff x="8109322" y="253"/>
              <a:chExt cx="1034857" cy="896006"/>
            </a:xfrm>
          </p:grpSpPr>
          <p:sp>
            <p:nvSpPr>
              <p:cNvPr id="1328" name="Google Shape;1328;p25"/>
              <p:cNvSpPr/>
              <p:nvPr/>
            </p:nvSpPr>
            <p:spPr>
              <a:xfrm rot="5400000">
                <a:off x="8178747" y="-69173"/>
                <a:ext cx="896006" cy="1034857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329" name="Google Shape;1329;p25"/>
              <p:cNvGrpSpPr/>
              <p:nvPr/>
            </p:nvGrpSpPr>
            <p:grpSpPr>
              <a:xfrm rot="10800000" flipH="1">
                <a:off x="8113006" y="253"/>
                <a:ext cx="1027510" cy="523107"/>
                <a:chOff x="7625173" y="1168019"/>
                <a:chExt cx="758870" cy="386342"/>
              </a:xfrm>
            </p:grpSpPr>
            <p:sp>
              <p:nvSpPr>
                <p:cNvPr id="1330" name="Google Shape;1330;p25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1" name="Google Shape;1331;p25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332" name="Google Shape;1332;p25"/>
            <p:cNvGrpSpPr/>
            <p:nvPr/>
          </p:nvGrpSpPr>
          <p:grpSpPr>
            <a:xfrm rot="10800000" flipH="1">
              <a:off x="5773297" y="-243248"/>
              <a:ext cx="1528667" cy="778247"/>
              <a:chOff x="7625173" y="1168019"/>
              <a:chExt cx="758870" cy="386342"/>
            </a:xfrm>
          </p:grpSpPr>
          <p:sp>
            <p:nvSpPr>
              <p:cNvPr id="1333" name="Google Shape;1333;p25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34" name="Google Shape;1334;p25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35" name="Google Shape;1335;p25"/>
            <p:cNvGrpSpPr/>
            <p:nvPr/>
          </p:nvGrpSpPr>
          <p:grpSpPr>
            <a:xfrm rot="-5400000">
              <a:off x="7778138" y="3889974"/>
              <a:ext cx="1575697" cy="1364256"/>
              <a:chOff x="0" y="3178200"/>
              <a:chExt cx="1408004" cy="1219065"/>
            </a:xfrm>
          </p:grpSpPr>
          <p:grpSp>
            <p:nvGrpSpPr>
              <p:cNvPr id="1336" name="Google Shape;1336;p25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1337" name="Google Shape;1337;p25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8" name="Google Shape;1338;p25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39" name="Google Shape;1339;p25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0" name="Google Shape;1340;p25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1" name="Google Shape;1341;p25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42" name="Google Shape;1342;p25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343" name="Google Shape;1343;p25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44" name="Google Shape;1344;p25"/>
            <p:cNvGrpSpPr/>
            <p:nvPr/>
          </p:nvGrpSpPr>
          <p:grpSpPr>
            <a:xfrm rot="-5680924">
              <a:off x="8183686" y="560279"/>
              <a:ext cx="1199084" cy="1050250"/>
              <a:chOff x="-140450" y="3235219"/>
              <a:chExt cx="755807" cy="662081"/>
            </a:xfrm>
          </p:grpSpPr>
          <p:sp>
            <p:nvSpPr>
              <p:cNvPr id="1345" name="Google Shape;1345;p25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6" name="Google Shape;1346;p25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47" name="Google Shape;1347;p25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48" name="Google Shape;1348;p25"/>
            <p:cNvGrpSpPr/>
            <p:nvPr/>
          </p:nvGrpSpPr>
          <p:grpSpPr>
            <a:xfrm>
              <a:off x="-576500" y="3172167"/>
              <a:ext cx="1701381" cy="2300316"/>
              <a:chOff x="-413975" y="3348904"/>
              <a:chExt cx="1701381" cy="2300316"/>
            </a:xfrm>
          </p:grpSpPr>
          <p:grpSp>
            <p:nvGrpSpPr>
              <p:cNvPr id="1349" name="Google Shape;1349;p25"/>
              <p:cNvGrpSpPr/>
              <p:nvPr/>
            </p:nvGrpSpPr>
            <p:grpSpPr>
              <a:xfrm>
                <a:off x="-413975" y="3348904"/>
                <a:ext cx="1161851" cy="1333315"/>
                <a:chOff x="-413975" y="3348904"/>
                <a:chExt cx="1161851" cy="1333315"/>
              </a:xfrm>
            </p:grpSpPr>
            <p:sp>
              <p:nvSpPr>
                <p:cNvPr id="1350" name="Google Shape;1350;p25"/>
                <p:cNvSpPr/>
                <p:nvPr/>
              </p:nvSpPr>
              <p:spPr>
                <a:xfrm>
                  <a:off x="-413975" y="3355523"/>
                  <a:ext cx="1156008" cy="1324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351" name="Google Shape;1351;p25"/>
                <p:cNvSpPr/>
                <p:nvPr/>
              </p:nvSpPr>
              <p:spPr>
                <a:xfrm rot="10800000" flipH="1">
                  <a:off x="-413788" y="3348904"/>
                  <a:ext cx="1161664" cy="670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2" name="Google Shape;1352;p25"/>
                <p:cNvSpPr/>
                <p:nvPr/>
              </p:nvSpPr>
              <p:spPr>
                <a:xfrm rot="10800000" flipH="1">
                  <a:off x="-413966" y="3684345"/>
                  <a:ext cx="581299" cy="997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46000">
                      <a:schemeClr val="accent5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3" name="Google Shape;1353;p25"/>
                <p:cNvSpPr/>
                <p:nvPr/>
              </p:nvSpPr>
              <p:spPr>
                <a:xfrm>
                  <a:off x="155477" y="3683218"/>
                  <a:ext cx="590993" cy="66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70000">
                      <a:schemeClr val="accent1"/>
                    </a:gs>
                    <a:gs pos="100000">
                      <a:srgbClr val="808E80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354" name="Google Shape;1354;p25"/>
                <p:cNvSpPr/>
                <p:nvPr/>
              </p:nvSpPr>
              <p:spPr>
                <a:xfrm rot="10800000" flipH="1">
                  <a:off x="167241" y="4018999"/>
                  <a:ext cx="574589" cy="66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355" name="Google Shape;1355;p25"/>
              <p:cNvGrpSpPr/>
              <p:nvPr/>
            </p:nvGrpSpPr>
            <p:grpSpPr>
              <a:xfrm>
                <a:off x="142790" y="4335278"/>
                <a:ext cx="1144616" cy="1313942"/>
                <a:chOff x="7651625" y="-330056"/>
                <a:chExt cx="1174206" cy="1347771"/>
              </a:xfrm>
            </p:grpSpPr>
            <p:sp>
              <p:nvSpPr>
                <p:cNvPr id="1356" name="Google Shape;1356;p25"/>
                <p:cNvSpPr/>
                <p:nvPr/>
              </p:nvSpPr>
              <p:spPr>
                <a:xfrm>
                  <a:off x="7651625" y="-323339"/>
                  <a:ext cx="1168356" cy="1339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357" name="Google Shape;1357;p25"/>
                <p:cNvSpPr/>
                <p:nvPr/>
              </p:nvSpPr>
              <p:spPr>
                <a:xfrm rot="10800000" flipH="1">
                  <a:off x="7651634" y="9003"/>
                  <a:ext cx="587480" cy="1008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8" name="Google Shape;1358;p25"/>
                <p:cNvSpPr/>
                <p:nvPr/>
              </p:nvSpPr>
              <p:spPr>
                <a:xfrm rot="10800000" flipH="1">
                  <a:off x="8239036" y="347291"/>
                  <a:ext cx="580699" cy="67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59" name="Google Shape;1359;p25"/>
                <p:cNvSpPr/>
                <p:nvPr/>
              </p:nvSpPr>
              <p:spPr>
                <a:xfrm rot="10800000" flipH="1">
                  <a:off x="7651814" y="-330056"/>
                  <a:ext cx="1174017" cy="678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60" name="Google Shape;1360;p25"/>
                <p:cNvSpPr/>
                <p:nvPr/>
              </p:nvSpPr>
              <p:spPr>
                <a:xfrm>
                  <a:off x="8227146" y="7903"/>
                  <a:ext cx="597306" cy="674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</p:sp>
          </p:grpSp>
        </p:grpSp>
        <p:grpSp>
          <p:nvGrpSpPr>
            <p:cNvPr id="1361" name="Google Shape;1361;p25"/>
            <p:cNvGrpSpPr/>
            <p:nvPr/>
          </p:nvGrpSpPr>
          <p:grpSpPr>
            <a:xfrm flipH="1">
              <a:off x="-96482" y="-603082"/>
              <a:ext cx="1066388" cy="1223927"/>
              <a:chOff x="6646350" y="4133672"/>
              <a:chExt cx="827363" cy="949664"/>
            </a:xfrm>
          </p:grpSpPr>
          <p:sp>
            <p:nvSpPr>
              <p:cNvPr id="1362" name="Google Shape;1362;p25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363" name="Google Shape;1363;p25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364" name="Google Shape;1364;p25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5" name="Google Shape;1365;p25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66" name="Google Shape;1366;p25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075063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Title and five columns">
    <p:bg>
      <p:bgPr>
        <a:solidFill>
          <a:schemeClr val="lt1"/>
        </a:solidFill>
        <a:effectLst/>
      </p:bgPr>
    </p:bg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26"/>
          <p:cNvSpPr txBox="1">
            <a:spLocks noGrp="1"/>
          </p:cNvSpPr>
          <p:nvPr>
            <p:ph type="subTitle" idx="1"/>
          </p:nvPr>
        </p:nvSpPr>
        <p:spPr>
          <a:xfrm>
            <a:off x="8395821" y="2983968"/>
            <a:ext cx="27948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69" name="Google Shape;1369;p26"/>
          <p:cNvSpPr txBox="1">
            <a:spLocks noGrp="1"/>
          </p:cNvSpPr>
          <p:nvPr>
            <p:ph type="subTitle" idx="2"/>
          </p:nvPr>
        </p:nvSpPr>
        <p:spPr>
          <a:xfrm>
            <a:off x="8395800" y="2486400"/>
            <a:ext cx="2794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70" name="Google Shape;1370;p26"/>
          <p:cNvSpPr txBox="1">
            <a:spLocks noGrp="1"/>
          </p:cNvSpPr>
          <p:nvPr>
            <p:ph type="subTitle" idx="3"/>
          </p:nvPr>
        </p:nvSpPr>
        <p:spPr>
          <a:xfrm>
            <a:off x="4674645" y="2983968"/>
            <a:ext cx="27948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71" name="Google Shape;1371;p26"/>
          <p:cNvSpPr txBox="1">
            <a:spLocks noGrp="1"/>
          </p:cNvSpPr>
          <p:nvPr>
            <p:ph type="subTitle" idx="4"/>
          </p:nvPr>
        </p:nvSpPr>
        <p:spPr>
          <a:xfrm>
            <a:off x="4674636" y="2486400"/>
            <a:ext cx="2794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72" name="Google Shape;1372;p26"/>
          <p:cNvSpPr txBox="1">
            <a:spLocks noGrp="1"/>
          </p:cNvSpPr>
          <p:nvPr>
            <p:ph type="subTitle" idx="5"/>
          </p:nvPr>
        </p:nvSpPr>
        <p:spPr>
          <a:xfrm>
            <a:off x="2814059" y="5388108"/>
            <a:ext cx="27948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73" name="Google Shape;1373;p26"/>
          <p:cNvSpPr txBox="1">
            <a:spLocks noGrp="1"/>
          </p:cNvSpPr>
          <p:nvPr>
            <p:ph type="subTitle" idx="6"/>
          </p:nvPr>
        </p:nvSpPr>
        <p:spPr>
          <a:xfrm>
            <a:off x="2814053" y="4890533"/>
            <a:ext cx="2794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74" name="Google Shape;1374;p26"/>
          <p:cNvSpPr txBox="1">
            <a:spLocks noGrp="1"/>
          </p:cNvSpPr>
          <p:nvPr>
            <p:ph type="subTitle" idx="7"/>
          </p:nvPr>
        </p:nvSpPr>
        <p:spPr>
          <a:xfrm>
            <a:off x="6535233" y="5388108"/>
            <a:ext cx="27948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75" name="Google Shape;1375;p26"/>
          <p:cNvSpPr txBox="1">
            <a:spLocks noGrp="1"/>
          </p:cNvSpPr>
          <p:nvPr>
            <p:ph type="subTitle" idx="8"/>
          </p:nvPr>
        </p:nvSpPr>
        <p:spPr>
          <a:xfrm>
            <a:off x="6535219" y="4890533"/>
            <a:ext cx="2794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76" name="Google Shape;1376;p26"/>
          <p:cNvSpPr txBox="1">
            <a:spLocks noGrp="1"/>
          </p:cNvSpPr>
          <p:nvPr>
            <p:ph type="subTitle" idx="9"/>
          </p:nvPr>
        </p:nvSpPr>
        <p:spPr>
          <a:xfrm>
            <a:off x="953471" y="2983968"/>
            <a:ext cx="27948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77" name="Google Shape;1377;p26"/>
          <p:cNvSpPr txBox="1">
            <a:spLocks noGrp="1"/>
          </p:cNvSpPr>
          <p:nvPr>
            <p:ph type="subTitle" idx="13"/>
          </p:nvPr>
        </p:nvSpPr>
        <p:spPr>
          <a:xfrm>
            <a:off x="953471" y="2486400"/>
            <a:ext cx="2794800" cy="62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378" name="Google Shape;1378;p2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379" name="Google Shape;1379;p26"/>
          <p:cNvGrpSpPr/>
          <p:nvPr/>
        </p:nvGrpSpPr>
        <p:grpSpPr>
          <a:xfrm>
            <a:off x="-768666" y="-1220598"/>
            <a:ext cx="13242721" cy="9188295"/>
            <a:chOff x="-576500" y="-915449"/>
            <a:chExt cx="9932041" cy="6891221"/>
          </a:xfrm>
        </p:grpSpPr>
        <p:grpSp>
          <p:nvGrpSpPr>
            <p:cNvPr id="1380" name="Google Shape;1380;p26"/>
            <p:cNvGrpSpPr/>
            <p:nvPr/>
          </p:nvGrpSpPr>
          <p:grpSpPr>
            <a:xfrm flipH="1">
              <a:off x="598036" y="-915449"/>
              <a:ext cx="1161881" cy="1333349"/>
              <a:chOff x="7699256" y="390244"/>
              <a:chExt cx="850634" cy="976240"/>
            </a:xfrm>
          </p:grpSpPr>
          <p:sp>
            <p:nvSpPr>
              <p:cNvPr id="1381" name="Google Shape;1381;p26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382" name="Google Shape;1382;p26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383" name="Google Shape;1383;p26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4" name="Google Shape;1384;p26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5" name="Google Shape;1385;p26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86" name="Google Shape;1386;p26"/>
            <p:cNvGrpSpPr/>
            <p:nvPr/>
          </p:nvGrpSpPr>
          <p:grpSpPr>
            <a:xfrm rot="10800000" flipH="1">
              <a:off x="6506203" y="4659292"/>
              <a:ext cx="1502847" cy="1316481"/>
              <a:chOff x="5284025" y="550294"/>
              <a:chExt cx="755807" cy="662081"/>
            </a:xfrm>
          </p:grpSpPr>
          <p:sp>
            <p:nvSpPr>
              <p:cNvPr id="1387" name="Google Shape;1387;p26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8" name="Google Shape;1388;p26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89" name="Google Shape;1389;p26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90" name="Google Shape;1390;p26"/>
            <p:cNvGrpSpPr/>
            <p:nvPr/>
          </p:nvGrpSpPr>
          <p:grpSpPr>
            <a:xfrm rot="3599916">
              <a:off x="7183284" y="-582034"/>
              <a:ext cx="1539595" cy="1333021"/>
              <a:chOff x="8109322" y="253"/>
              <a:chExt cx="1034857" cy="896006"/>
            </a:xfrm>
          </p:grpSpPr>
          <p:sp>
            <p:nvSpPr>
              <p:cNvPr id="1391" name="Google Shape;1391;p26"/>
              <p:cNvSpPr/>
              <p:nvPr/>
            </p:nvSpPr>
            <p:spPr>
              <a:xfrm rot="5400000">
                <a:off x="8178747" y="-69173"/>
                <a:ext cx="896006" cy="1034857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392" name="Google Shape;1392;p26"/>
              <p:cNvGrpSpPr/>
              <p:nvPr/>
            </p:nvGrpSpPr>
            <p:grpSpPr>
              <a:xfrm rot="10800000" flipH="1">
                <a:off x="8113006" y="253"/>
                <a:ext cx="1027510" cy="523107"/>
                <a:chOff x="7625173" y="1168019"/>
                <a:chExt cx="758870" cy="386342"/>
              </a:xfrm>
            </p:grpSpPr>
            <p:sp>
              <p:nvSpPr>
                <p:cNvPr id="1393" name="Google Shape;1393;p26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394" name="Google Shape;1394;p26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395" name="Google Shape;1395;p26"/>
            <p:cNvGrpSpPr/>
            <p:nvPr/>
          </p:nvGrpSpPr>
          <p:grpSpPr>
            <a:xfrm rot="10800000" flipH="1">
              <a:off x="5773297" y="-243248"/>
              <a:ext cx="1528667" cy="778247"/>
              <a:chOff x="7625173" y="1168019"/>
              <a:chExt cx="758870" cy="386342"/>
            </a:xfrm>
          </p:grpSpPr>
          <p:sp>
            <p:nvSpPr>
              <p:cNvPr id="1396" name="Google Shape;1396;p26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397" name="Google Shape;1397;p26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398" name="Google Shape;1398;p26"/>
            <p:cNvGrpSpPr/>
            <p:nvPr/>
          </p:nvGrpSpPr>
          <p:grpSpPr>
            <a:xfrm rot="-5400000">
              <a:off x="7778138" y="3889974"/>
              <a:ext cx="1575697" cy="1364256"/>
              <a:chOff x="0" y="3178200"/>
              <a:chExt cx="1408004" cy="1219065"/>
            </a:xfrm>
          </p:grpSpPr>
          <p:grpSp>
            <p:nvGrpSpPr>
              <p:cNvPr id="1399" name="Google Shape;1399;p26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1400" name="Google Shape;1400;p26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1" name="Google Shape;1401;p26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2" name="Google Shape;1402;p26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3" name="Google Shape;1403;p26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4" name="Google Shape;1404;p26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05" name="Google Shape;1405;p26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406" name="Google Shape;1406;p26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07" name="Google Shape;1407;p26"/>
            <p:cNvGrpSpPr/>
            <p:nvPr/>
          </p:nvGrpSpPr>
          <p:grpSpPr>
            <a:xfrm rot="-5680924">
              <a:off x="8183686" y="560279"/>
              <a:ext cx="1199084" cy="1050250"/>
              <a:chOff x="-140450" y="3235219"/>
              <a:chExt cx="755807" cy="662081"/>
            </a:xfrm>
          </p:grpSpPr>
          <p:sp>
            <p:nvSpPr>
              <p:cNvPr id="1408" name="Google Shape;1408;p26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09" name="Google Shape;1409;p26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10" name="Google Shape;1410;p26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11" name="Google Shape;1411;p26"/>
            <p:cNvGrpSpPr/>
            <p:nvPr/>
          </p:nvGrpSpPr>
          <p:grpSpPr>
            <a:xfrm>
              <a:off x="-576500" y="3172167"/>
              <a:ext cx="1701381" cy="2300316"/>
              <a:chOff x="-413975" y="3348904"/>
              <a:chExt cx="1701381" cy="2300316"/>
            </a:xfrm>
          </p:grpSpPr>
          <p:grpSp>
            <p:nvGrpSpPr>
              <p:cNvPr id="1412" name="Google Shape;1412;p26"/>
              <p:cNvGrpSpPr/>
              <p:nvPr/>
            </p:nvGrpSpPr>
            <p:grpSpPr>
              <a:xfrm>
                <a:off x="-413975" y="3348904"/>
                <a:ext cx="1161851" cy="1333315"/>
                <a:chOff x="-413975" y="3348904"/>
                <a:chExt cx="1161851" cy="1333315"/>
              </a:xfrm>
            </p:grpSpPr>
            <p:sp>
              <p:nvSpPr>
                <p:cNvPr id="1413" name="Google Shape;1413;p26"/>
                <p:cNvSpPr/>
                <p:nvPr/>
              </p:nvSpPr>
              <p:spPr>
                <a:xfrm>
                  <a:off x="-413975" y="3355523"/>
                  <a:ext cx="1156008" cy="1324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414" name="Google Shape;1414;p26"/>
                <p:cNvSpPr/>
                <p:nvPr/>
              </p:nvSpPr>
              <p:spPr>
                <a:xfrm rot="10800000" flipH="1">
                  <a:off x="-413788" y="3348904"/>
                  <a:ext cx="1161664" cy="670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5" name="Google Shape;1415;p26"/>
                <p:cNvSpPr/>
                <p:nvPr/>
              </p:nvSpPr>
              <p:spPr>
                <a:xfrm rot="10800000" flipH="1">
                  <a:off x="-413966" y="3684345"/>
                  <a:ext cx="581299" cy="997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46000">
                      <a:schemeClr val="accent5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16" name="Google Shape;1416;p26"/>
                <p:cNvSpPr/>
                <p:nvPr/>
              </p:nvSpPr>
              <p:spPr>
                <a:xfrm>
                  <a:off x="155477" y="3683218"/>
                  <a:ext cx="590993" cy="66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70000">
                      <a:schemeClr val="accent1"/>
                    </a:gs>
                    <a:gs pos="100000">
                      <a:srgbClr val="808E80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417" name="Google Shape;1417;p26"/>
                <p:cNvSpPr/>
                <p:nvPr/>
              </p:nvSpPr>
              <p:spPr>
                <a:xfrm rot="10800000" flipH="1">
                  <a:off x="167241" y="4018999"/>
                  <a:ext cx="574589" cy="66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18" name="Google Shape;1418;p26"/>
              <p:cNvGrpSpPr/>
              <p:nvPr/>
            </p:nvGrpSpPr>
            <p:grpSpPr>
              <a:xfrm>
                <a:off x="142790" y="4335278"/>
                <a:ext cx="1144616" cy="1313942"/>
                <a:chOff x="7651625" y="-330056"/>
                <a:chExt cx="1174206" cy="1347771"/>
              </a:xfrm>
            </p:grpSpPr>
            <p:sp>
              <p:nvSpPr>
                <p:cNvPr id="1419" name="Google Shape;1419;p26"/>
                <p:cNvSpPr/>
                <p:nvPr/>
              </p:nvSpPr>
              <p:spPr>
                <a:xfrm>
                  <a:off x="7651625" y="-323339"/>
                  <a:ext cx="1168356" cy="1339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420" name="Google Shape;1420;p26"/>
                <p:cNvSpPr/>
                <p:nvPr/>
              </p:nvSpPr>
              <p:spPr>
                <a:xfrm rot="10800000" flipH="1">
                  <a:off x="7651634" y="9003"/>
                  <a:ext cx="587480" cy="1008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1" name="Google Shape;1421;p26"/>
                <p:cNvSpPr/>
                <p:nvPr/>
              </p:nvSpPr>
              <p:spPr>
                <a:xfrm rot="10800000" flipH="1">
                  <a:off x="8239036" y="347291"/>
                  <a:ext cx="580699" cy="67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2" name="Google Shape;1422;p26"/>
                <p:cNvSpPr/>
                <p:nvPr/>
              </p:nvSpPr>
              <p:spPr>
                <a:xfrm rot="10800000" flipH="1">
                  <a:off x="7651814" y="-330056"/>
                  <a:ext cx="1174017" cy="678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23" name="Google Shape;1423;p26"/>
                <p:cNvSpPr/>
                <p:nvPr/>
              </p:nvSpPr>
              <p:spPr>
                <a:xfrm>
                  <a:off x="8227146" y="7903"/>
                  <a:ext cx="597306" cy="674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</p:sp>
          </p:grpSp>
        </p:grpSp>
        <p:grpSp>
          <p:nvGrpSpPr>
            <p:cNvPr id="1424" name="Google Shape;1424;p26"/>
            <p:cNvGrpSpPr/>
            <p:nvPr/>
          </p:nvGrpSpPr>
          <p:grpSpPr>
            <a:xfrm flipH="1">
              <a:off x="-514082" y="1422468"/>
              <a:ext cx="1066388" cy="1223927"/>
              <a:chOff x="6646350" y="4133672"/>
              <a:chExt cx="827363" cy="949664"/>
            </a:xfrm>
          </p:grpSpPr>
          <p:sp>
            <p:nvSpPr>
              <p:cNvPr id="1425" name="Google Shape;1425;p26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426" name="Google Shape;1426;p26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427" name="Google Shape;1427;p26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8" name="Google Shape;1428;p26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29" name="Google Shape;1429;p26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401533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bg>
      <p:bgPr>
        <a:solidFill>
          <a:schemeClr val="lt1"/>
        </a:solidFill>
        <a:effectLst/>
      </p:bgPr>
    </p:bg>
    <p:spTree>
      <p:nvGrpSpPr>
        <p:cNvPr id="1" name="Shape 1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1" name="Google Shape;1431;p27"/>
          <p:cNvSpPr txBox="1">
            <a:spLocks noGrp="1"/>
          </p:cNvSpPr>
          <p:nvPr>
            <p:ph type="subTitle" idx="1"/>
          </p:nvPr>
        </p:nvSpPr>
        <p:spPr>
          <a:xfrm>
            <a:off x="7453003" y="5194833"/>
            <a:ext cx="26104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2" name="Google Shape;1432;p27"/>
          <p:cNvSpPr txBox="1">
            <a:spLocks noGrp="1"/>
          </p:cNvSpPr>
          <p:nvPr>
            <p:ph type="subTitle" idx="2"/>
          </p:nvPr>
        </p:nvSpPr>
        <p:spPr>
          <a:xfrm>
            <a:off x="2911900" y="5194833"/>
            <a:ext cx="26104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3" name="Google Shape;1433;p27"/>
          <p:cNvSpPr txBox="1">
            <a:spLocks noGrp="1"/>
          </p:cNvSpPr>
          <p:nvPr>
            <p:ph type="subTitle" idx="3"/>
          </p:nvPr>
        </p:nvSpPr>
        <p:spPr>
          <a:xfrm>
            <a:off x="7453003" y="2068133"/>
            <a:ext cx="26104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4" name="Google Shape;1434;p27"/>
          <p:cNvSpPr txBox="1">
            <a:spLocks noGrp="1"/>
          </p:cNvSpPr>
          <p:nvPr>
            <p:ph type="subTitle" idx="4"/>
          </p:nvPr>
        </p:nvSpPr>
        <p:spPr>
          <a:xfrm>
            <a:off x="7453000" y="1554167"/>
            <a:ext cx="2610400" cy="6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933"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5" name="Google Shape;1435;p27"/>
          <p:cNvSpPr txBox="1">
            <a:spLocks noGrp="1"/>
          </p:cNvSpPr>
          <p:nvPr>
            <p:ph type="subTitle" idx="5"/>
          </p:nvPr>
        </p:nvSpPr>
        <p:spPr>
          <a:xfrm>
            <a:off x="2911900" y="2068133"/>
            <a:ext cx="26104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6" name="Google Shape;1436;p27"/>
          <p:cNvSpPr txBox="1">
            <a:spLocks noGrp="1"/>
          </p:cNvSpPr>
          <p:nvPr>
            <p:ph type="subTitle" idx="6"/>
          </p:nvPr>
        </p:nvSpPr>
        <p:spPr>
          <a:xfrm>
            <a:off x="2911900" y="1554167"/>
            <a:ext cx="2610400" cy="6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933"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7" name="Google Shape;1437;p27"/>
          <p:cNvSpPr txBox="1">
            <a:spLocks noGrp="1"/>
          </p:cNvSpPr>
          <p:nvPr>
            <p:ph type="subTitle" idx="7"/>
          </p:nvPr>
        </p:nvSpPr>
        <p:spPr>
          <a:xfrm>
            <a:off x="7453003" y="3626384"/>
            <a:ext cx="26104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8" name="Google Shape;1438;p27"/>
          <p:cNvSpPr txBox="1">
            <a:spLocks noGrp="1"/>
          </p:cNvSpPr>
          <p:nvPr>
            <p:ph type="subTitle" idx="8"/>
          </p:nvPr>
        </p:nvSpPr>
        <p:spPr>
          <a:xfrm>
            <a:off x="7453000" y="3119227"/>
            <a:ext cx="2610400" cy="6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933"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39" name="Google Shape;1439;p27"/>
          <p:cNvSpPr txBox="1">
            <a:spLocks noGrp="1"/>
          </p:cNvSpPr>
          <p:nvPr>
            <p:ph type="subTitle" idx="9"/>
          </p:nvPr>
        </p:nvSpPr>
        <p:spPr>
          <a:xfrm>
            <a:off x="2911900" y="3626384"/>
            <a:ext cx="2610400" cy="7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0" name="Google Shape;1440;p27"/>
          <p:cNvSpPr txBox="1">
            <a:spLocks noGrp="1"/>
          </p:cNvSpPr>
          <p:nvPr>
            <p:ph type="subTitle" idx="13"/>
          </p:nvPr>
        </p:nvSpPr>
        <p:spPr>
          <a:xfrm>
            <a:off x="2911900" y="3119203"/>
            <a:ext cx="2610400" cy="6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933"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1" name="Google Shape;1441;p27"/>
          <p:cNvSpPr txBox="1">
            <a:spLocks noGrp="1"/>
          </p:cNvSpPr>
          <p:nvPr>
            <p:ph type="subTitle" idx="14"/>
          </p:nvPr>
        </p:nvSpPr>
        <p:spPr>
          <a:xfrm>
            <a:off x="7453000" y="4677433"/>
            <a:ext cx="2610400" cy="6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933"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2" name="Google Shape;1442;p27"/>
          <p:cNvSpPr txBox="1">
            <a:spLocks noGrp="1"/>
          </p:cNvSpPr>
          <p:nvPr>
            <p:ph type="subTitle" idx="15"/>
          </p:nvPr>
        </p:nvSpPr>
        <p:spPr>
          <a:xfrm>
            <a:off x="2911900" y="4677433"/>
            <a:ext cx="2610400" cy="62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2933"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Arial"/>
              <a:buNone/>
              <a:defRPr sz="3333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443" name="Google Shape;1443;p2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444" name="Google Shape;1444;p27"/>
          <p:cNvGrpSpPr/>
          <p:nvPr/>
        </p:nvGrpSpPr>
        <p:grpSpPr>
          <a:xfrm>
            <a:off x="-1277442" y="-1236421"/>
            <a:ext cx="14253383" cy="9191817"/>
            <a:chOff x="-958082" y="-927316"/>
            <a:chExt cx="10690037" cy="6893863"/>
          </a:xfrm>
        </p:grpSpPr>
        <p:grpSp>
          <p:nvGrpSpPr>
            <p:cNvPr id="1445" name="Google Shape;1445;p27"/>
            <p:cNvGrpSpPr/>
            <p:nvPr/>
          </p:nvGrpSpPr>
          <p:grpSpPr>
            <a:xfrm flipH="1">
              <a:off x="4479681" y="4692382"/>
              <a:ext cx="1110073" cy="1274165"/>
              <a:chOff x="6646350" y="4133672"/>
              <a:chExt cx="827363" cy="949664"/>
            </a:xfrm>
          </p:grpSpPr>
          <p:sp>
            <p:nvSpPr>
              <p:cNvPr id="1446" name="Google Shape;1446;p27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</p:sp>
          <p:sp>
            <p:nvSpPr>
              <p:cNvPr id="1447" name="Google Shape;1447;p27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</p:sp>
          <p:sp>
            <p:nvSpPr>
              <p:cNvPr id="1448" name="Google Shape;1448;p27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49" name="Google Shape;1449;p27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0" name="Google Shape;1450;p27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51" name="Google Shape;1451;p27"/>
            <p:cNvGrpSpPr/>
            <p:nvPr/>
          </p:nvGrpSpPr>
          <p:grpSpPr>
            <a:xfrm rot="-5400000" flipH="1">
              <a:off x="-653471" y="3851870"/>
              <a:ext cx="1507004" cy="1320123"/>
              <a:chOff x="5284025" y="550294"/>
              <a:chExt cx="755807" cy="662081"/>
            </a:xfrm>
          </p:grpSpPr>
          <p:sp>
            <p:nvSpPr>
              <p:cNvPr id="1452" name="Google Shape;1452;p27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3" name="Google Shape;1453;p27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54" name="Google Shape;1454;p27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55" name="Google Shape;1455;p27"/>
            <p:cNvGrpSpPr/>
            <p:nvPr/>
          </p:nvGrpSpPr>
          <p:grpSpPr>
            <a:xfrm flipH="1">
              <a:off x="8015344" y="2161116"/>
              <a:ext cx="1669779" cy="3163729"/>
              <a:chOff x="-601" y="1976791"/>
              <a:chExt cx="1669779" cy="3163729"/>
            </a:xfrm>
          </p:grpSpPr>
          <p:grpSp>
            <p:nvGrpSpPr>
              <p:cNvPr id="1456" name="Google Shape;1456;p27"/>
              <p:cNvGrpSpPr/>
              <p:nvPr/>
            </p:nvGrpSpPr>
            <p:grpSpPr>
              <a:xfrm>
                <a:off x="12" y="3866355"/>
                <a:ext cx="1110073" cy="1274165"/>
                <a:chOff x="6646350" y="4133672"/>
                <a:chExt cx="827363" cy="949664"/>
              </a:xfrm>
            </p:grpSpPr>
            <p:sp>
              <p:nvSpPr>
                <p:cNvPr id="1457" name="Google Shape;1457;p27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458" name="Google Shape;1458;p27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459" name="Google Shape;1459;p27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60" name="Google Shape;1460;p27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61" name="Google Shape;1461;p27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62" name="Google Shape;1462;p27"/>
              <p:cNvGrpSpPr/>
              <p:nvPr/>
            </p:nvGrpSpPr>
            <p:grpSpPr>
              <a:xfrm>
                <a:off x="559105" y="2926519"/>
                <a:ext cx="1110073" cy="1274165"/>
                <a:chOff x="6646350" y="4133672"/>
                <a:chExt cx="827363" cy="949664"/>
              </a:xfrm>
            </p:grpSpPr>
            <p:sp>
              <p:nvSpPr>
                <p:cNvPr id="1463" name="Google Shape;1463;p27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464" name="Google Shape;1464;p27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465" name="Google Shape;1465;p27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66" name="Google Shape;1466;p27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67" name="Google Shape;1467;p27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468" name="Google Shape;1468;p27"/>
              <p:cNvGrpSpPr/>
              <p:nvPr/>
            </p:nvGrpSpPr>
            <p:grpSpPr>
              <a:xfrm>
                <a:off x="-601" y="1976791"/>
                <a:ext cx="1110073" cy="1274165"/>
                <a:chOff x="6646350" y="4133672"/>
                <a:chExt cx="827363" cy="949664"/>
              </a:xfrm>
            </p:grpSpPr>
            <p:sp>
              <p:nvSpPr>
                <p:cNvPr id="1469" name="Google Shape;1469;p27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</p:sp>
            <p:sp>
              <p:nvSpPr>
                <p:cNvPr id="1470" name="Google Shape;1470;p27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3500032" scaled="0"/>
                </a:gradFill>
                <a:ln>
                  <a:noFill/>
                </a:ln>
              </p:spPr>
            </p:sp>
            <p:sp>
              <p:nvSpPr>
                <p:cNvPr id="1471" name="Google Shape;1471;p27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72" name="Google Shape;1472;p27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68000">
                      <a:schemeClr val="accent5"/>
                    </a:gs>
                    <a:gs pos="100000">
                      <a:schemeClr val="accent5"/>
                    </a:gs>
                  </a:gsLst>
                  <a:lin ang="2698631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73" name="Google Shape;1473;p27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474" name="Google Shape;1474;p27"/>
            <p:cNvGrpSpPr/>
            <p:nvPr/>
          </p:nvGrpSpPr>
          <p:grpSpPr>
            <a:xfrm flipH="1">
              <a:off x="8621882" y="94288"/>
              <a:ext cx="1110073" cy="1274165"/>
              <a:chOff x="6646350" y="4133672"/>
              <a:chExt cx="827363" cy="949664"/>
            </a:xfrm>
          </p:grpSpPr>
          <p:sp>
            <p:nvSpPr>
              <p:cNvPr id="1475" name="Google Shape;1475;p27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476" name="Google Shape;1476;p27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477" name="Google Shape;1477;p27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8" name="Google Shape;1478;p27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79" name="Google Shape;1479;p27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480" name="Google Shape;1480;p27"/>
            <p:cNvSpPr/>
            <p:nvPr/>
          </p:nvSpPr>
          <p:spPr>
            <a:xfrm rot="-5400000">
              <a:off x="778133" y="-848981"/>
              <a:ext cx="1141169" cy="1317738"/>
            </a:xfrm>
            <a:custGeom>
              <a:avLst/>
              <a:gdLst/>
              <a:ahLst/>
              <a:cxnLst/>
              <a:rect l="l" t="t" r="r" b="b"/>
              <a:pathLst>
                <a:path w="24915" h="28770" extrusionOk="0">
                  <a:moveTo>
                    <a:pt x="0" y="0"/>
                  </a:moveTo>
                  <a:lnTo>
                    <a:pt x="0" y="28769"/>
                  </a:lnTo>
                  <a:lnTo>
                    <a:pt x="24914" y="1438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481" name="Google Shape;1481;p27"/>
            <p:cNvGrpSpPr/>
            <p:nvPr/>
          </p:nvGrpSpPr>
          <p:grpSpPr>
            <a:xfrm rot="5400000" flipH="1">
              <a:off x="2347796" y="-744102"/>
              <a:ext cx="1110054" cy="972398"/>
              <a:chOff x="5408259" y="567279"/>
              <a:chExt cx="755807" cy="662081"/>
            </a:xfrm>
          </p:grpSpPr>
          <p:sp>
            <p:nvSpPr>
              <p:cNvPr id="1482" name="Google Shape;1482;p27"/>
              <p:cNvSpPr/>
              <p:nvPr/>
            </p:nvSpPr>
            <p:spPr>
              <a:xfrm rot="10800000" flipH="1">
                <a:off x="5408259" y="56727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3" name="Google Shape;1483;p27"/>
              <p:cNvSpPr/>
              <p:nvPr/>
            </p:nvSpPr>
            <p:spPr>
              <a:xfrm>
                <a:off x="5455259" y="56742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84" name="Google Shape;1484;p27"/>
              <p:cNvSpPr/>
              <p:nvPr/>
            </p:nvSpPr>
            <p:spPr>
              <a:xfrm>
                <a:off x="5455259" y="56741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85" name="Google Shape;1485;p27"/>
            <p:cNvGrpSpPr/>
            <p:nvPr/>
          </p:nvGrpSpPr>
          <p:grpSpPr>
            <a:xfrm rot="10800000" flipH="1">
              <a:off x="-958082" y="380464"/>
              <a:ext cx="1647928" cy="1426794"/>
              <a:chOff x="0" y="3178200"/>
              <a:chExt cx="1408004" cy="1219065"/>
            </a:xfrm>
          </p:grpSpPr>
          <p:grpSp>
            <p:nvGrpSpPr>
              <p:cNvPr id="1486" name="Google Shape;1486;p27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1487" name="Google Shape;1487;p27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88" name="Google Shape;1488;p27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89" name="Google Shape;1489;p27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90" name="Google Shape;1490;p27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91" name="Google Shape;1491;p27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492" name="Google Shape;1492;p27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62000">
                      <a:schemeClr val="accent1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493" name="Google Shape;1493;p27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94" name="Google Shape;1494;p27"/>
            <p:cNvGrpSpPr/>
            <p:nvPr/>
          </p:nvGrpSpPr>
          <p:grpSpPr>
            <a:xfrm rot="-5400000" flipH="1">
              <a:off x="-495732" y="-844302"/>
              <a:ext cx="1338837" cy="1172810"/>
              <a:chOff x="5284025" y="550294"/>
              <a:chExt cx="755807" cy="662081"/>
            </a:xfrm>
          </p:grpSpPr>
          <p:sp>
            <p:nvSpPr>
              <p:cNvPr id="1495" name="Google Shape;1495;p27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6" name="Google Shape;1496;p27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0000">
                    <a:schemeClr val="accent2"/>
                  </a:gs>
                  <a:gs pos="100000">
                    <a:schemeClr val="accent3"/>
                  </a:gs>
                </a:gsLst>
                <a:lin ang="1619866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497" name="Google Shape;1497;p27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rgbClr val="8360C3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498" name="Google Shape;1498;p27"/>
            <p:cNvGrpSpPr/>
            <p:nvPr/>
          </p:nvGrpSpPr>
          <p:grpSpPr>
            <a:xfrm flipH="1">
              <a:off x="6180753" y="-812552"/>
              <a:ext cx="1110073" cy="1274165"/>
              <a:chOff x="6646350" y="4133672"/>
              <a:chExt cx="827363" cy="949664"/>
            </a:xfrm>
          </p:grpSpPr>
          <p:sp>
            <p:nvSpPr>
              <p:cNvPr id="1499" name="Google Shape;1499;p27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500" name="Google Shape;1500;p27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501" name="Google Shape;1501;p27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2" name="Google Shape;1502;p27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03" name="Google Shape;1503;p27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5701195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bg>
      <p:bgPr>
        <a:solidFill>
          <a:schemeClr val="lt1"/>
        </a:solidFill>
        <a:effectLst/>
      </p:bgPr>
    </p:bg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28"/>
          <p:cNvSpPr txBox="1">
            <a:spLocks noGrp="1"/>
          </p:cNvSpPr>
          <p:nvPr>
            <p:ph type="title" hasCustomPrompt="1"/>
          </p:nvPr>
        </p:nvSpPr>
        <p:spPr>
          <a:xfrm>
            <a:off x="2504267" y="936700"/>
            <a:ext cx="7183600" cy="9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267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506" name="Google Shape;1506;p28"/>
          <p:cNvSpPr txBox="1">
            <a:spLocks noGrp="1"/>
          </p:cNvSpPr>
          <p:nvPr>
            <p:ph type="subTitle" idx="1"/>
          </p:nvPr>
        </p:nvSpPr>
        <p:spPr>
          <a:xfrm>
            <a:off x="2504267" y="1949833"/>
            <a:ext cx="7183600" cy="41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07" name="Google Shape;1507;p28"/>
          <p:cNvSpPr txBox="1">
            <a:spLocks noGrp="1"/>
          </p:cNvSpPr>
          <p:nvPr>
            <p:ph type="title" idx="2" hasCustomPrompt="1"/>
          </p:nvPr>
        </p:nvSpPr>
        <p:spPr>
          <a:xfrm>
            <a:off x="2504267" y="2782733"/>
            <a:ext cx="7183600" cy="9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267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508" name="Google Shape;1508;p28"/>
          <p:cNvSpPr txBox="1">
            <a:spLocks noGrp="1"/>
          </p:cNvSpPr>
          <p:nvPr>
            <p:ph type="subTitle" idx="3"/>
          </p:nvPr>
        </p:nvSpPr>
        <p:spPr>
          <a:xfrm>
            <a:off x="2504267" y="3794801"/>
            <a:ext cx="7183600" cy="41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09" name="Google Shape;1509;p28"/>
          <p:cNvSpPr txBox="1">
            <a:spLocks noGrp="1"/>
          </p:cNvSpPr>
          <p:nvPr>
            <p:ph type="title" idx="4" hasCustomPrompt="1"/>
          </p:nvPr>
        </p:nvSpPr>
        <p:spPr>
          <a:xfrm>
            <a:off x="2504267" y="4624749"/>
            <a:ext cx="7183600" cy="9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6267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1510" name="Google Shape;1510;p28"/>
          <p:cNvSpPr txBox="1">
            <a:spLocks noGrp="1"/>
          </p:cNvSpPr>
          <p:nvPr>
            <p:ph type="subTitle" idx="5"/>
          </p:nvPr>
        </p:nvSpPr>
        <p:spPr>
          <a:xfrm>
            <a:off x="2504267" y="5639733"/>
            <a:ext cx="7183600" cy="41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133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1511" name="Google Shape;1511;p28"/>
          <p:cNvGrpSpPr/>
          <p:nvPr/>
        </p:nvGrpSpPr>
        <p:grpSpPr>
          <a:xfrm>
            <a:off x="-1152704" y="-1067326"/>
            <a:ext cx="14058821" cy="8428571"/>
            <a:chOff x="-864528" y="-800494"/>
            <a:chExt cx="10544116" cy="6321428"/>
          </a:xfrm>
        </p:grpSpPr>
        <p:grpSp>
          <p:nvGrpSpPr>
            <p:cNvPr id="1512" name="Google Shape;1512;p28"/>
            <p:cNvGrpSpPr/>
            <p:nvPr/>
          </p:nvGrpSpPr>
          <p:grpSpPr>
            <a:xfrm>
              <a:off x="8132602" y="1091860"/>
              <a:ext cx="1546986" cy="1355147"/>
              <a:chOff x="5284025" y="550294"/>
              <a:chExt cx="755807" cy="662081"/>
            </a:xfrm>
          </p:grpSpPr>
          <p:sp>
            <p:nvSpPr>
              <p:cNvPr id="1513" name="Google Shape;1513;p28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4" name="Google Shape;1514;p28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5" name="Google Shape;1515;p28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16" name="Google Shape;1516;p28"/>
            <p:cNvGrpSpPr/>
            <p:nvPr/>
          </p:nvGrpSpPr>
          <p:grpSpPr>
            <a:xfrm rot="10800000" flipH="1">
              <a:off x="7300393" y="1"/>
              <a:ext cx="1547032" cy="787558"/>
              <a:chOff x="7625173" y="1168019"/>
              <a:chExt cx="758870" cy="386342"/>
            </a:xfrm>
          </p:grpSpPr>
          <p:sp>
            <p:nvSpPr>
              <p:cNvPr id="1517" name="Google Shape;1517;p28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18" name="Google Shape;1518;p28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19" name="Google Shape;1519;p28"/>
            <p:cNvGrpSpPr/>
            <p:nvPr/>
          </p:nvGrpSpPr>
          <p:grpSpPr>
            <a:xfrm>
              <a:off x="283308" y="3123159"/>
              <a:ext cx="1147884" cy="1317374"/>
              <a:chOff x="6646350" y="4133672"/>
              <a:chExt cx="827363" cy="949664"/>
            </a:xfrm>
          </p:grpSpPr>
          <p:sp>
            <p:nvSpPr>
              <p:cNvPr id="1520" name="Google Shape;1520;p28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521" name="Google Shape;1521;p28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522" name="Google Shape;1522;p28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3" name="Google Shape;1523;p28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4" name="Google Shape;1524;p28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25" name="Google Shape;1525;p28"/>
            <p:cNvGrpSpPr/>
            <p:nvPr/>
          </p:nvGrpSpPr>
          <p:grpSpPr>
            <a:xfrm flipH="1">
              <a:off x="-477184" y="-213529"/>
              <a:ext cx="1089662" cy="1250564"/>
              <a:chOff x="7699256" y="390244"/>
              <a:chExt cx="850634" cy="976240"/>
            </a:xfrm>
          </p:grpSpPr>
          <p:sp>
            <p:nvSpPr>
              <p:cNvPr id="1526" name="Google Shape;1526;p28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527" name="Google Shape;1527;p28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528" name="Google Shape;1528;p28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29" name="Google Shape;1529;p28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0" name="Google Shape;1530;p28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31" name="Google Shape;1531;p28"/>
            <p:cNvGrpSpPr/>
            <p:nvPr/>
          </p:nvGrpSpPr>
          <p:grpSpPr>
            <a:xfrm flipH="1">
              <a:off x="2638176" y="-800494"/>
              <a:ext cx="1136383" cy="1304269"/>
              <a:chOff x="6646350" y="4133672"/>
              <a:chExt cx="827363" cy="949664"/>
            </a:xfrm>
          </p:grpSpPr>
          <p:sp>
            <p:nvSpPr>
              <p:cNvPr id="1532" name="Google Shape;1532;p28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533" name="Google Shape;1533;p28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534" name="Google Shape;1534;p28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5" name="Google Shape;1535;p28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36" name="Google Shape;1536;p28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37" name="Google Shape;1537;p28"/>
            <p:cNvGrpSpPr/>
            <p:nvPr/>
          </p:nvGrpSpPr>
          <p:grpSpPr>
            <a:xfrm flipH="1">
              <a:off x="-284896" y="1510074"/>
              <a:ext cx="1136383" cy="1304269"/>
              <a:chOff x="6646350" y="4133672"/>
              <a:chExt cx="827363" cy="949664"/>
            </a:xfrm>
          </p:grpSpPr>
          <p:sp>
            <p:nvSpPr>
              <p:cNvPr id="1538" name="Google Shape;1538;p28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539" name="Google Shape;1539;p28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540" name="Google Shape;1540;p28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1" name="Google Shape;1541;p28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2" name="Google Shape;1542;p28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43" name="Google Shape;1543;p28"/>
            <p:cNvGrpSpPr/>
            <p:nvPr/>
          </p:nvGrpSpPr>
          <p:grpSpPr>
            <a:xfrm>
              <a:off x="-864528" y="2479171"/>
              <a:ext cx="1147884" cy="1317374"/>
              <a:chOff x="6646350" y="4133672"/>
              <a:chExt cx="827363" cy="949664"/>
            </a:xfrm>
          </p:grpSpPr>
          <p:sp>
            <p:nvSpPr>
              <p:cNvPr id="1544" name="Google Shape;1544;p28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545" name="Google Shape;1545;p28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546" name="Google Shape;1546;p28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7" name="Google Shape;1547;p28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48" name="Google Shape;1548;p28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49" name="Google Shape;1549;p28"/>
            <p:cNvGrpSpPr/>
            <p:nvPr/>
          </p:nvGrpSpPr>
          <p:grpSpPr>
            <a:xfrm flipH="1">
              <a:off x="7582354" y="3778868"/>
              <a:ext cx="1576261" cy="1364621"/>
              <a:chOff x="0" y="3178200"/>
              <a:chExt cx="1408004" cy="1219065"/>
            </a:xfrm>
          </p:grpSpPr>
          <p:grpSp>
            <p:nvGrpSpPr>
              <p:cNvPr id="1550" name="Google Shape;1550;p28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1551" name="Google Shape;1551;p28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2" name="Google Shape;1552;p28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3" name="Google Shape;1553;p28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4" name="Google Shape;1554;p28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5" name="Google Shape;1555;p28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56" name="Google Shape;1556;p28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000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557" name="Google Shape;1557;p28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58" name="Google Shape;1558;p28"/>
            <p:cNvGrpSpPr/>
            <p:nvPr/>
          </p:nvGrpSpPr>
          <p:grpSpPr>
            <a:xfrm flipH="1">
              <a:off x="5753368" y="4733376"/>
              <a:ext cx="1547032" cy="787558"/>
              <a:chOff x="7625173" y="1168019"/>
              <a:chExt cx="758870" cy="386342"/>
            </a:xfrm>
          </p:grpSpPr>
          <p:sp>
            <p:nvSpPr>
              <p:cNvPr id="1559" name="Google Shape;1559;p28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60" name="Google Shape;1560;p28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61" name="Google Shape;1561;p28"/>
            <p:cNvGrpSpPr/>
            <p:nvPr/>
          </p:nvGrpSpPr>
          <p:grpSpPr>
            <a:xfrm>
              <a:off x="-290655" y="4107755"/>
              <a:ext cx="1147892" cy="1317574"/>
              <a:chOff x="204756" y="4145449"/>
              <a:chExt cx="1174194" cy="1347764"/>
            </a:xfrm>
          </p:grpSpPr>
          <p:grpSp>
            <p:nvGrpSpPr>
              <p:cNvPr id="1562" name="Google Shape;1562;p28"/>
              <p:cNvGrpSpPr/>
              <p:nvPr/>
            </p:nvGrpSpPr>
            <p:grpSpPr>
              <a:xfrm>
                <a:off x="204756" y="4145449"/>
                <a:ext cx="1174194" cy="1347764"/>
                <a:chOff x="6646350" y="4133672"/>
                <a:chExt cx="827363" cy="949664"/>
              </a:xfrm>
            </p:grpSpPr>
            <p:sp>
              <p:nvSpPr>
                <p:cNvPr id="1563" name="Google Shape;1563;p28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564" name="Google Shape;1564;p28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5" name="Google Shape;1565;p28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66" name="Google Shape;1566;p28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567" name="Google Shape;1567;p28"/>
              <p:cNvSpPr/>
              <p:nvPr/>
            </p:nvSpPr>
            <p:spPr>
              <a:xfrm>
                <a:off x="780277" y="4483400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23855175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bg>
      <p:bgPr>
        <a:solidFill>
          <a:schemeClr val="lt1"/>
        </a:solidFill>
        <a:effectLst/>
      </p:bgPr>
    </p:bg>
    <p:spTree>
      <p:nvGrpSpPr>
        <p:cNvPr id="1" name="Shape 1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9" name="Google Shape;1569;p29"/>
          <p:cNvSpPr txBox="1">
            <a:spLocks noGrp="1"/>
          </p:cNvSpPr>
          <p:nvPr>
            <p:ph type="title" hasCustomPrompt="1"/>
          </p:nvPr>
        </p:nvSpPr>
        <p:spPr>
          <a:xfrm>
            <a:off x="8026433" y="3869000"/>
            <a:ext cx="3068000" cy="7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000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1570" name="Google Shape;1570;p29"/>
          <p:cNvSpPr txBox="1">
            <a:spLocks noGrp="1"/>
          </p:cNvSpPr>
          <p:nvPr>
            <p:ph type="subTitle" idx="1"/>
          </p:nvPr>
        </p:nvSpPr>
        <p:spPr>
          <a:xfrm>
            <a:off x="8026433" y="4495367"/>
            <a:ext cx="3068000" cy="6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1" name="Google Shape;1571;p29"/>
          <p:cNvSpPr txBox="1">
            <a:spLocks noGrp="1"/>
          </p:cNvSpPr>
          <p:nvPr>
            <p:ph type="title" idx="2" hasCustomPrompt="1"/>
          </p:nvPr>
        </p:nvSpPr>
        <p:spPr>
          <a:xfrm>
            <a:off x="1097567" y="3869000"/>
            <a:ext cx="3097200" cy="7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000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1572" name="Google Shape;1572;p29"/>
          <p:cNvSpPr txBox="1">
            <a:spLocks noGrp="1"/>
          </p:cNvSpPr>
          <p:nvPr>
            <p:ph type="subTitle" idx="3"/>
          </p:nvPr>
        </p:nvSpPr>
        <p:spPr>
          <a:xfrm>
            <a:off x="1097567" y="4495367"/>
            <a:ext cx="3097200" cy="6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3" name="Google Shape;1573;p29"/>
          <p:cNvSpPr txBox="1">
            <a:spLocks noGrp="1"/>
          </p:cNvSpPr>
          <p:nvPr>
            <p:ph type="title" idx="4" hasCustomPrompt="1"/>
          </p:nvPr>
        </p:nvSpPr>
        <p:spPr>
          <a:xfrm>
            <a:off x="4562000" y="3874433"/>
            <a:ext cx="3068000" cy="75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000">
                <a:latin typeface="Lexend Exa ExtraBold"/>
                <a:ea typeface="Lexend Exa ExtraBold"/>
                <a:cs typeface="Lexend Exa ExtraBold"/>
                <a:sym typeface="Lexend Exa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4800"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1574" name="Google Shape;1574;p29"/>
          <p:cNvSpPr txBox="1">
            <a:spLocks noGrp="1"/>
          </p:cNvSpPr>
          <p:nvPr>
            <p:ph type="subTitle" idx="5"/>
          </p:nvPr>
        </p:nvSpPr>
        <p:spPr>
          <a:xfrm>
            <a:off x="4562000" y="4496264"/>
            <a:ext cx="3068000" cy="6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575" name="Google Shape;1575;p29"/>
          <p:cNvSpPr txBox="1">
            <a:spLocks noGrp="1"/>
          </p:cNvSpPr>
          <p:nvPr>
            <p:ph type="title" idx="6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76" name="Google Shape;1576;p29"/>
          <p:cNvGrpSpPr/>
          <p:nvPr/>
        </p:nvGrpSpPr>
        <p:grpSpPr>
          <a:xfrm>
            <a:off x="-782184" y="-1309496"/>
            <a:ext cx="13767488" cy="9258527"/>
            <a:chOff x="-586638" y="-982122"/>
            <a:chExt cx="10325616" cy="6943895"/>
          </a:xfrm>
        </p:grpSpPr>
        <p:grpSp>
          <p:nvGrpSpPr>
            <p:cNvPr id="1577" name="Google Shape;1577;p29"/>
            <p:cNvGrpSpPr/>
            <p:nvPr/>
          </p:nvGrpSpPr>
          <p:grpSpPr>
            <a:xfrm>
              <a:off x="6443185" y="4376001"/>
              <a:ext cx="1161881" cy="1333349"/>
              <a:chOff x="7699256" y="390244"/>
              <a:chExt cx="850634" cy="976240"/>
            </a:xfrm>
          </p:grpSpPr>
          <p:sp>
            <p:nvSpPr>
              <p:cNvPr id="1578" name="Google Shape;1578;p29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579" name="Google Shape;1579;p29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580" name="Google Shape;1580;p29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1" name="Google Shape;1581;p29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2" name="Google Shape;1582;p29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83" name="Google Shape;1583;p29"/>
            <p:cNvGrpSpPr/>
            <p:nvPr/>
          </p:nvGrpSpPr>
          <p:grpSpPr>
            <a:xfrm rot="10800000">
              <a:off x="1458578" y="4645292"/>
              <a:ext cx="1502847" cy="1316481"/>
              <a:chOff x="5284025" y="550294"/>
              <a:chExt cx="755807" cy="662081"/>
            </a:xfrm>
          </p:grpSpPr>
          <p:sp>
            <p:nvSpPr>
              <p:cNvPr id="1584" name="Google Shape;1584;p29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5" name="Google Shape;1585;p29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86" name="Google Shape;1586;p29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87" name="Google Shape;1587;p29"/>
            <p:cNvGrpSpPr/>
            <p:nvPr/>
          </p:nvGrpSpPr>
          <p:grpSpPr>
            <a:xfrm rot="-3599916" flipH="1">
              <a:off x="-35551" y="-648709"/>
              <a:ext cx="1539595" cy="1333021"/>
              <a:chOff x="8109322" y="253"/>
              <a:chExt cx="1034857" cy="896006"/>
            </a:xfrm>
          </p:grpSpPr>
          <p:sp>
            <p:nvSpPr>
              <p:cNvPr id="1588" name="Google Shape;1588;p29"/>
              <p:cNvSpPr/>
              <p:nvPr/>
            </p:nvSpPr>
            <p:spPr>
              <a:xfrm rot="5400000">
                <a:off x="8178747" y="-69173"/>
                <a:ext cx="896006" cy="1034857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grpSp>
            <p:nvGrpSpPr>
              <p:cNvPr id="1589" name="Google Shape;1589;p29"/>
              <p:cNvGrpSpPr/>
              <p:nvPr/>
            </p:nvGrpSpPr>
            <p:grpSpPr>
              <a:xfrm rot="10800000" flipH="1">
                <a:off x="8113006" y="253"/>
                <a:ext cx="1027510" cy="523107"/>
                <a:chOff x="7625173" y="1168019"/>
                <a:chExt cx="758870" cy="386342"/>
              </a:xfrm>
            </p:grpSpPr>
            <p:sp>
              <p:nvSpPr>
                <p:cNvPr id="1590" name="Google Shape;1590;p29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91" name="Google Shape;1591;p29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592" name="Google Shape;1592;p29"/>
            <p:cNvGrpSpPr/>
            <p:nvPr/>
          </p:nvGrpSpPr>
          <p:grpSpPr>
            <a:xfrm rot="10800000">
              <a:off x="1783689" y="-371323"/>
              <a:ext cx="1528667" cy="778247"/>
              <a:chOff x="7625173" y="1168019"/>
              <a:chExt cx="758870" cy="386342"/>
            </a:xfrm>
          </p:grpSpPr>
          <p:sp>
            <p:nvSpPr>
              <p:cNvPr id="1593" name="Google Shape;1593;p29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4" name="Google Shape;1594;p29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595" name="Google Shape;1595;p29"/>
            <p:cNvGrpSpPr/>
            <p:nvPr/>
          </p:nvGrpSpPr>
          <p:grpSpPr>
            <a:xfrm rot="5400000" flipH="1">
              <a:off x="-333607" y="4016011"/>
              <a:ext cx="1575697" cy="1364256"/>
              <a:chOff x="0" y="3178200"/>
              <a:chExt cx="1408004" cy="1219065"/>
            </a:xfrm>
          </p:grpSpPr>
          <p:grpSp>
            <p:nvGrpSpPr>
              <p:cNvPr id="1596" name="Google Shape;1596;p29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1597" name="Google Shape;1597;p29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98" name="Google Shape;1598;p29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599" name="Google Shape;1599;p29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00" name="Google Shape;1600;p29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01" name="Google Shape;1601;p29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02" name="Google Shape;1602;p29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603" name="Google Shape;1603;p29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04" name="Google Shape;1604;p29"/>
            <p:cNvGrpSpPr/>
            <p:nvPr/>
          </p:nvGrpSpPr>
          <p:grpSpPr>
            <a:xfrm rot="5680853" flipH="1">
              <a:off x="-617758" y="972012"/>
              <a:ext cx="1368873" cy="1198918"/>
              <a:chOff x="-140450" y="3235219"/>
              <a:chExt cx="755807" cy="662081"/>
            </a:xfrm>
          </p:grpSpPr>
          <p:sp>
            <p:nvSpPr>
              <p:cNvPr id="1605" name="Google Shape;1605;p29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6" name="Google Shape;1606;p29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7" name="Google Shape;1607;p29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08" name="Google Shape;1608;p29"/>
            <p:cNvGrpSpPr/>
            <p:nvPr/>
          </p:nvGrpSpPr>
          <p:grpSpPr>
            <a:xfrm>
              <a:off x="8037597" y="3185667"/>
              <a:ext cx="1701381" cy="2300316"/>
              <a:chOff x="7928322" y="3185667"/>
              <a:chExt cx="1701381" cy="2300316"/>
            </a:xfrm>
          </p:grpSpPr>
          <p:grpSp>
            <p:nvGrpSpPr>
              <p:cNvPr id="1609" name="Google Shape;1609;p29"/>
              <p:cNvGrpSpPr/>
              <p:nvPr/>
            </p:nvGrpSpPr>
            <p:grpSpPr>
              <a:xfrm flipH="1">
                <a:off x="8467852" y="3185667"/>
                <a:ext cx="1161851" cy="1333315"/>
                <a:chOff x="-413975" y="3348904"/>
                <a:chExt cx="1161851" cy="1333315"/>
              </a:xfrm>
            </p:grpSpPr>
            <p:sp>
              <p:nvSpPr>
                <p:cNvPr id="1610" name="Google Shape;1610;p29"/>
                <p:cNvSpPr/>
                <p:nvPr/>
              </p:nvSpPr>
              <p:spPr>
                <a:xfrm>
                  <a:off x="-413975" y="3355523"/>
                  <a:ext cx="1156008" cy="13249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611" name="Google Shape;1611;p29"/>
                <p:cNvSpPr/>
                <p:nvPr/>
              </p:nvSpPr>
              <p:spPr>
                <a:xfrm rot="10800000" flipH="1">
                  <a:off x="-413788" y="3348904"/>
                  <a:ext cx="1161664" cy="6709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12" name="Google Shape;1612;p29"/>
                <p:cNvSpPr/>
                <p:nvPr/>
              </p:nvSpPr>
              <p:spPr>
                <a:xfrm rot="10800000" flipH="1">
                  <a:off x="-413966" y="3684345"/>
                  <a:ext cx="581299" cy="997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46000">
                      <a:schemeClr val="accent5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13" name="Google Shape;1613;p29"/>
                <p:cNvSpPr/>
                <p:nvPr/>
              </p:nvSpPr>
              <p:spPr>
                <a:xfrm>
                  <a:off x="155477" y="3683218"/>
                  <a:ext cx="590993" cy="6676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70000">
                      <a:schemeClr val="accent1"/>
                    </a:gs>
                    <a:gs pos="100000">
                      <a:srgbClr val="808E80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614" name="Google Shape;1614;p29"/>
                <p:cNvSpPr/>
                <p:nvPr/>
              </p:nvSpPr>
              <p:spPr>
                <a:xfrm rot="10800000" flipH="1">
                  <a:off x="167241" y="4018999"/>
                  <a:ext cx="574589" cy="663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615" name="Google Shape;1615;p29"/>
              <p:cNvGrpSpPr/>
              <p:nvPr/>
            </p:nvGrpSpPr>
            <p:grpSpPr>
              <a:xfrm flipH="1">
                <a:off x="7928322" y="4172041"/>
                <a:ext cx="1144616" cy="1313942"/>
                <a:chOff x="7651625" y="-330056"/>
                <a:chExt cx="1174206" cy="1347771"/>
              </a:xfrm>
            </p:grpSpPr>
            <p:sp>
              <p:nvSpPr>
                <p:cNvPr id="1616" name="Google Shape;1616;p29"/>
                <p:cNvSpPr/>
                <p:nvPr/>
              </p:nvSpPr>
              <p:spPr>
                <a:xfrm>
                  <a:off x="7651625" y="-323339"/>
                  <a:ext cx="1168356" cy="13391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617" name="Google Shape;1617;p29"/>
                <p:cNvSpPr/>
                <p:nvPr/>
              </p:nvSpPr>
              <p:spPr>
                <a:xfrm rot="10800000" flipH="1">
                  <a:off x="7651634" y="9003"/>
                  <a:ext cx="587480" cy="10087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18" name="Google Shape;1618;p29"/>
                <p:cNvSpPr/>
                <p:nvPr/>
              </p:nvSpPr>
              <p:spPr>
                <a:xfrm rot="10800000" flipH="1">
                  <a:off x="8239036" y="347291"/>
                  <a:ext cx="580699" cy="670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19" name="Google Shape;1619;p29"/>
                <p:cNvSpPr/>
                <p:nvPr/>
              </p:nvSpPr>
              <p:spPr>
                <a:xfrm rot="10800000" flipH="1">
                  <a:off x="7651814" y="-330056"/>
                  <a:ext cx="1174017" cy="6782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20" name="Google Shape;1620;p29"/>
                <p:cNvSpPr/>
                <p:nvPr/>
              </p:nvSpPr>
              <p:spPr>
                <a:xfrm>
                  <a:off x="8227146" y="7903"/>
                  <a:ext cx="597306" cy="67486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5E89AD"/>
                    </a:gs>
                    <a:gs pos="100000">
                      <a:srgbClr val="2EBF91"/>
                    </a:gs>
                  </a:gsLst>
                  <a:lin ang="0" scaled="0"/>
                </a:gradFill>
                <a:ln>
                  <a:noFill/>
                </a:ln>
              </p:spPr>
            </p:sp>
          </p:grpSp>
        </p:grpSp>
        <p:grpSp>
          <p:nvGrpSpPr>
            <p:cNvPr id="1621" name="Google Shape;1621;p29"/>
            <p:cNvGrpSpPr/>
            <p:nvPr/>
          </p:nvGrpSpPr>
          <p:grpSpPr>
            <a:xfrm>
              <a:off x="8424010" y="624943"/>
              <a:ext cx="1066388" cy="1223927"/>
              <a:chOff x="6646350" y="4133672"/>
              <a:chExt cx="827363" cy="949664"/>
            </a:xfrm>
          </p:grpSpPr>
          <p:sp>
            <p:nvSpPr>
              <p:cNvPr id="1622" name="Google Shape;1622;p29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623" name="Google Shape;1623;p29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624" name="Google Shape;1624;p29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5" name="Google Shape;1625;p29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26" name="Google Shape;1626;p29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27" name="Google Shape;1627;p29"/>
            <p:cNvGrpSpPr/>
            <p:nvPr/>
          </p:nvGrpSpPr>
          <p:grpSpPr>
            <a:xfrm flipH="1">
              <a:off x="7487997" y="-868922"/>
              <a:ext cx="1144616" cy="1313942"/>
              <a:chOff x="7651625" y="-330056"/>
              <a:chExt cx="1174206" cy="1347771"/>
            </a:xfrm>
          </p:grpSpPr>
          <p:sp>
            <p:nvSpPr>
              <p:cNvPr id="1628" name="Google Shape;1628;p29"/>
              <p:cNvSpPr/>
              <p:nvPr/>
            </p:nvSpPr>
            <p:spPr>
              <a:xfrm>
                <a:off x="7651625" y="-323339"/>
                <a:ext cx="1168356" cy="1339157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1629" name="Google Shape;1629;p29"/>
              <p:cNvSpPr/>
              <p:nvPr/>
            </p:nvSpPr>
            <p:spPr>
              <a:xfrm rot="10800000" flipH="1">
                <a:off x="7651634" y="9003"/>
                <a:ext cx="587480" cy="1008712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0" name="Google Shape;1630;p29"/>
              <p:cNvSpPr/>
              <p:nvPr/>
            </p:nvSpPr>
            <p:spPr>
              <a:xfrm rot="10800000" flipH="1">
                <a:off x="8239036" y="347291"/>
                <a:ext cx="580699" cy="670424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1" name="Google Shape;1631;p29"/>
              <p:cNvSpPr/>
              <p:nvPr/>
            </p:nvSpPr>
            <p:spPr>
              <a:xfrm rot="10800000" flipH="1">
                <a:off x="7651814" y="-330056"/>
                <a:ext cx="1174017" cy="678283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2" name="Google Shape;1632;p29"/>
              <p:cNvSpPr/>
              <p:nvPr/>
            </p:nvSpPr>
            <p:spPr>
              <a:xfrm>
                <a:off x="8227146" y="7903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21525043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lt1"/>
        </a:solidFill>
        <a:effectLst/>
      </p:bgPr>
    </p:bg>
    <p:spTree>
      <p:nvGrpSpPr>
        <p:cNvPr id="1" name="Shape 1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1634;p30"/>
          <p:cNvSpPr txBox="1">
            <a:spLocks noGrp="1"/>
          </p:cNvSpPr>
          <p:nvPr>
            <p:ph type="subTitle" idx="1"/>
          </p:nvPr>
        </p:nvSpPr>
        <p:spPr>
          <a:xfrm>
            <a:off x="3623800" y="2049967"/>
            <a:ext cx="4944400" cy="155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635" name="Google Shape;1635;p30"/>
          <p:cNvSpPr txBox="1"/>
          <p:nvPr/>
        </p:nvSpPr>
        <p:spPr>
          <a:xfrm>
            <a:off x="3623800" y="4655967"/>
            <a:ext cx="4944400" cy="94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CREDITS: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Lexend"/>
                <a:ea typeface="Lexend"/>
                <a:cs typeface="Lexend"/>
                <a:sym typeface="Lexe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, including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Lexend"/>
                <a:ea typeface="Lexend"/>
                <a:cs typeface="Lexend"/>
                <a:sym typeface="Lexe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rPr>
              <a:t> 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Lexend"/>
                <a:ea typeface="Lexend"/>
                <a:cs typeface="Lexend"/>
                <a:sym typeface="Lexe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6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1636" name="Google Shape;1636;p30"/>
          <p:cNvSpPr txBox="1">
            <a:spLocks noGrp="1"/>
          </p:cNvSpPr>
          <p:nvPr>
            <p:ph type="body" idx="2"/>
          </p:nvPr>
        </p:nvSpPr>
        <p:spPr>
          <a:xfrm>
            <a:off x="3623767" y="5719333"/>
            <a:ext cx="49444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 sz="1600" b="1">
                <a:solidFill>
                  <a:schemeClr val="dk1"/>
                </a:solidFill>
              </a:defRPr>
            </a:lvl1pPr>
            <a:lvl2pPr marL="1219170" lvl="1" indent="-42332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37" name="Google Shape;1637;p30"/>
          <p:cNvSpPr txBox="1">
            <a:spLocks noGrp="1"/>
          </p:cNvSpPr>
          <p:nvPr>
            <p:ph type="ctrTitle"/>
          </p:nvPr>
        </p:nvSpPr>
        <p:spPr>
          <a:xfrm>
            <a:off x="3623800" y="883633"/>
            <a:ext cx="4944400" cy="133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7866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38" name="Google Shape;1638;p30"/>
          <p:cNvGrpSpPr/>
          <p:nvPr/>
        </p:nvGrpSpPr>
        <p:grpSpPr>
          <a:xfrm>
            <a:off x="-310835" y="-969159"/>
            <a:ext cx="13288377" cy="9080723"/>
            <a:chOff x="-233127" y="-726869"/>
            <a:chExt cx="9966283" cy="6810542"/>
          </a:xfrm>
        </p:grpSpPr>
        <p:grpSp>
          <p:nvGrpSpPr>
            <p:cNvPr id="1639" name="Google Shape;1639;p30"/>
            <p:cNvGrpSpPr/>
            <p:nvPr/>
          </p:nvGrpSpPr>
          <p:grpSpPr>
            <a:xfrm>
              <a:off x="-233127" y="285914"/>
              <a:ext cx="1036606" cy="1189709"/>
              <a:chOff x="-841902" y="223489"/>
              <a:chExt cx="1036606" cy="1189709"/>
            </a:xfrm>
          </p:grpSpPr>
          <p:sp>
            <p:nvSpPr>
              <p:cNvPr id="1640" name="Google Shape;1640;p30"/>
              <p:cNvSpPr/>
              <p:nvPr/>
            </p:nvSpPr>
            <p:spPr>
              <a:xfrm>
                <a:off x="-841902" y="229391"/>
                <a:ext cx="1031450" cy="1182142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641" name="Google Shape;1641;p30"/>
              <p:cNvSpPr/>
              <p:nvPr/>
            </p:nvSpPr>
            <p:spPr>
              <a:xfrm>
                <a:off x="-333815" y="521792"/>
                <a:ext cx="527314" cy="595738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642" name="Google Shape;1642;p30"/>
              <p:cNvSpPr/>
              <p:nvPr/>
            </p:nvSpPr>
            <p:spPr>
              <a:xfrm rot="10800000" flipH="1">
                <a:off x="-841894" y="522804"/>
                <a:ext cx="518636" cy="89039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3" name="Google Shape;1643;p30"/>
              <p:cNvSpPr/>
              <p:nvPr/>
            </p:nvSpPr>
            <p:spPr>
              <a:xfrm rot="10800000" flipH="1">
                <a:off x="-323318" y="821412"/>
                <a:ext cx="512649" cy="591786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4" name="Google Shape;1644;p30"/>
              <p:cNvSpPr/>
              <p:nvPr/>
            </p:nvSpPr>
            <p:spPr>
              <a:xfrm rot="10800000" flipH="1">
                <a:off x="-841735" y="223489"/>
                <a:ext cx="1036439" cy="598723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45" name="Google Shape;1645;p30"/>
            <p:cNvGrpSpPr/>
            <p:nvPr/>
          </p:nvGrpSpPr>
          <p:grpSpPr>
            <a:xfrm flipH="1">
              <a:off x="1" y="4138861"/>
              <a:ext cx="1112459" cy="1276629"/>
              <a:chOff x="7699256" y="390244"/>
              <a:chExt cx="850634" cy="976240"/>
            </a:xfrm>
          </p:grpSpPr>
          <p:sp>
            <p:nvSpPr>
              <p:cNvPr id="1646" name="Google Shape;1646;p30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647" name="Google Shape;1647;p30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648" name="Google Shape;1648;p30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9" name="Google Shape;1649;p30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0" name="Google Shape;1650;p30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51" name="Google Shape;1651;p30"/>
            <p:cNvGrpSpPr/>
            <p:nvPr/>
          </p:nvGrpSpPr>
          <p:grpSpPr>
            <a:xfrm flipH="1">
              <a:off x="1" y="2862211"/>
              <a:ext cx="1112459" cy="1276629"/>
              <a:chOff x="7699256" y="390244"/>
              <a:chExt cx="850634" cy="976240"/>
            </a:xfrm>
          </p:grpSpPr>
          <p:sp>
            <p:nvSpPr>
              <p:cNvPr id="1652" name="Google Shape;1652;p30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653" name="Google Shape;1653;p30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654" name="Google Shape;1654;p30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5" name="Google Shape;1655;p30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56" name="Google Shape;1656;p30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657" name="Google Shape;1657;p30"/>
            <p:cNvSpPr/>
            <p:nvPr/>
          </p:nvSpPr>
          <p:spPr>
            <a:xfrm rot="5400000" flipH="1">
              <a:off x="8246049" y="-9445"/>
              <a:ext cx="921334" cy="911011"/>
            </a:xfrm>
            <a:custGeom>
              <a:avLst/>
              <a:gdLst/>
              <a:ahLst/>
              <a:cxnLst/>
              <a:rect l="l" t="t" r="r" b="b"/>
              <a:pathLst>
                <a:path w="14547" h="14384" extrusionOk="0">
                  <a:moveTo>
                    <a:pt x="14546" y="1"/>
                  </a:moveTo>
                  <a:lnTo>
                    <a:pt x="1" y="8397"/>
                  </a:lnTo>
                  <a:cubicBezTo>
                    <a:pt x="2271" y="11563"/>
                    <a:pt x="5697" y="13713"/>
                    <a:pt x="9536" y="14383"/>
                  </a:cubicBezTo>
                  <a:cubicBezTo>
                    <a:pt x="10377" y="14236"/>
                    <a:pt x="11231" y="14163"/>
                    <a:pt x="12085" y="14163"/>
                  </a:cubicBezTo>
                  <a:cubicBezTo>
                    <a:pt x="12509" y="14163"/>
                    <a:pt x="12933" y="14181"/>
                    <a:pt x="13357" y="14217"/>
                  </a:cubicBezTo>
                  <a:cubicBezTo>
                    <a:pt x="13760" y="14252"/>
                    <a:pt x="14155" y="14302"/>
                    <a:pt x="14546" y="14364"/>
                  </a:cubicBezTo>
                  <a:lnTo>
                    <a:pt x="1454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8" name="Google Shape;1658;p30"/>
            <p:cNvSpPr/>
            <p:nvPr/>
          </p:nvSpPr>
          <p:spPr>
            <a:xfrm rot="5400000" flipH="1">
              <a:off x="8033086" y="965450"/>
              <a:ext cx="1577992" cy="1822148"/>
            </a:xfrm>
            <a:custGeom>
              <a:avLst/>
              <a:gdLst/>
              <a:ahLst/>
              <a:cxnLst/>
              <a:rect l="l" t="t" r="r" b="b"/>
              <a:pathLst>
                <a:path w="24915" h="28770" extrusionOk="0">
                  <a:moveTo>
                    <a:pt x="0" y="0"/>
                  </a:moveTo>
                  <a:lnTo>
                    <a:pt x="0" y="28769"/>
                  </a:lnTo>
                  <a:lnTo>
                    <a:pt x="24914" y="1438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59" name="Google Shape;1659;p30"/>
            <p:cNvSpPr/>
            <p:nvPr/>
          </p:nvSpPr>
          <p:spPr>
            <a:xfrm rot="5400000" flipH="1">
              <a:off x="7352181" y="-16570"/>
              <a:ext cx="921334" cy="925261"/>
            </a:xfrm>
            <a:custGeom>
              <a:avLst/>
              <a:gdLst/>
              <a:ahLst/>
              <a:cxnLst/>
              <a:rect l="l" t="t" r="r" b="b"/>
              <a:pathLst>
                <a:path w="14547" h="14609" extrusionOk="0">
                  <a:moveTo>
                    <a:pt x="12081" y="1"/>
                  </a:moveTo>
                  <a:cubicBezTo>
                    <a:pt x="7315" y="1"/>
                    <a:pt x="2805" y="2294"/>
                    <a:pt x="1" y="6209"/>
                  </a:cubicBezTo>
                  <a:lnTo>
                    <a:pt x="14546" y="14609"/>
                  </a:lnTo>
                  <a:lnTo>
                    <a:pt x="14546" y="203"/>
                  </a:lnTo>
                  <a:cubicBezTo>
                    <a:pt x="14155" y="141"/>
                    <a:pt x="13760" y="91"/>
                    <a:pt x="13357" y="56"/>
                  </a:cubicBezTo>
                  <a:cubicBezTo>
                    <a:pt x="12930" y="19"/>
                    <a:pt x="12505" y="1"/>
                    <a:pt x="1208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60" name="Google Shape;1660;p30"/>
            <p:cNvGrpSpPr/>
            <p:nvPr/>
          </p:nvGrpSpPr>
          <p:grpSpPr>
            <a:xfrm rot="10800000">
              <a:off x="5630566" y="-726869"/>
              <a:ext cx="1477679" cy="1294169"/>
              <a:chOff x="5284025" y="550294"/>
              <a:chExt cx="755807" cy="662081"/>
            </a:xfrm>
          </p:grpSpPr>
          <p:sp>
            <p:nvSpPr>
              <p:cNvPr id="1661" name="Google Shape;1661;p30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2" name="Google Shape;1662;p30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3" name="Google Shape;1663;p30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664" name="Google Shape;1664;p30"/>
            <p:cNvSpPr/>
            <p:nvPr/>
          </p:nvSpPr>
          <p:spPr>
            <a:xfrm rot="-1799929">
              <a:off x="6303205" y="4302050"/>
              <a:ext cx="1342219" cy="1549895"/>
            </a:xfrm>
            <a:custGeom>
              <a:avLst/>
              <a:gdLst/>
              <a:ahLst/>
              <a:cxnLst/>
              <a:rect l="l" t="t" r="r" b="b"/>
              <a:pathLst>
                <a:path w="24915" h="28770" extrusionOk="0">
                  <a:moveTo>
                    <a:pt x="0" y="0"/>
                  </a:moveTo>
                  <a:lnTo>
                    <a:pt x="0" y="28769"/>
                  </a:lnTo>
                  <a:lnTo>
                    <a:pt x="24914" y="14387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rgbClr val="5E89AD"/>
                </a:gs>
                <a:gs pos="100000">
                  <a:srgbClr val="2EBF9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665" name="Google Shape;1665;p30"/>
            <p:cNvGrpSpPr/>
            <p:nvPr/>
          </p:nvGrpSpPr>
          <p:grpSpPr>
            <a:xfrm flipH="1">
              <a:off x="1350155" y="-688932"/>
              <a:ext cx="1066388" cy="1223927"/>
              <a:chOff x="6646350" y="4133672"/>
              <a:chExt cx="827363" cy="949664"/>
            </a:xfrm>
          </p:grpSpPr>
          <p:sp>
            <p:nvSpPr>
              <p:cNvPr id="1666" name="Google Shape;1666;p30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667" name="Google Shape;1667;p30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668" name="Google Shape;1668;p30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69" name="Google Shape;1669;p30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0" name="Google Shape;1670;p30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71" name="Google Shape;1671;p30"/>
            <p:cNvGrpSpPr/>
            <p:nvPr/>
          </p:nvGrpSpPr>
          <p:grpSpPr>
            <a:xfrm flipH="1">
              <a:off x="1112247" y="3503949"/>
              <a:ext cx="1112472" cy="1276729"/>
              <a:chOff x="6646350" y="4133672"/>
              <a:chExt cx="827363" cy="949664"/>
            </a:xfrm>
          </p:grpSpPr>
          <p:sp>
            <p:nvSpPr>
              <p:cNvPr id="1672" name="Google Shape;1672;p30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673" name="Google Shape;1673;p30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674" name="Google Shape;1674;p30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5" name="Google Shape;1675;p30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6" name="Google Shape;1676;p30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77" name="Google Shape;1677;p30"/>
            <p:cNvGrpSpPr/>
            <p:nvPr/>
          </p:nvGrpSpPr>
          <p:grpSpPr>
            <a:xfrm flipH="1">
              <a:off x="6977366" y="3444125"/>
              <a:ext cx="1235669" cy="1082436"/>
              <a:chOff x="-140450" y="3235219"/>
              <a:chExt cx="755807" cy="662081"/>
            </a:xfrm>
          </p:grpSpPr>
          <p:sp>
            <p:nvSpPr>
              <p:cNvPr id="1678" name="Google Shape;1678;p30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79" name="Google Shape;1679;p30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80" name="Google Shape;1680;p30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81" name="Google Shape;1681;p30"/>
            <p:cNvGrpSpPr/>
            <p:nvPr/>
          </p:nvGrpSpPr>
          <p:grpSpPr>
            <a:xfrm flipH="1">
              <a:off x="7585954" y="3778868"/>
              <a:ext cx="1576261" cy="1364621"/>
              <a:chOff x="0" y="3178200"/>
              <a:chExt cx="1408004" cy="1219065"/>
            </a:xfrm>
          </p:grpSpPr>
          <p:grpSp>
            <p:nvGrpSpPr>
              <p:cNvPr id="1682" name="Google Shape;1682;p30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1683" name="Google Shape;1683;p30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84" name="Google Shape;1684;p30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85" name="Google Shape;1685;p30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86" name="Google Shape;1686;p30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87" name="Google Shape;1687;p30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688" name="Google Shape;1688;p30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000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689" name="Google Shape;1689;p30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9781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bg>
      <p:bgPr>
        <a:solidFill>
          <a:schemeClr val="lt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55" name="Google Shape;155;p4"/>
          <p:cNvSpPr txBox="1">
            <a:spLocks noGrp="1"/>
          </p:cNvSpPr>
          <p:nvPr>
            <p:ph type="body" idx="1"/>
          </p:nvPr>
        </p:nvSpPr>
        <p:spPr>
          <a:xfrm>
            <a:off x="953467" y="1533267"/>
            <a:ext cx="10076000" cy="4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600"/>
            </a:lvl1pPr>
            <a:lvl2pPr marL="1219170" lvl="1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■"/>
              <a:defRPr sz="1867"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●"/>
              <a:defRPr sz="1867"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○"/>
              <a:defRPr sz="1867"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■"/>
              <a:defRPr sz="1867"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●"/>
              <a:defRPr sz="1867"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○"/>
              <a:defRPr sz="1867"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Font typeface="Montserrat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6" name="Google Shape;156;p4"/>
          <p:cNvGrpSpPr/>
          <p:nvPr/>
        </p:nvGrpSpPr>
        <p:grpSpPr>
          <a:xfrm>
            <a:off x="-566592" y="-644961"/>
            <a:ext cx="13593757" cy="8646737"/>
            <a:chOff x="-424944" y="-483721"/>
            <a:chExt cx="10195318" cy="6485053"/>
          </a:xfrm>
        </p:grpSpPr>
        <p:grpSp>
          <p:nvGrpSpPr>
            <p:cNvPr id="157" name="Google Shape;157;p4"/>
            <p:cNvGrpSpPr/>
            <p:nvPr/>
          </p:nvGrpSpPr>
          <p:grpSpPr>
            <a:xfrm>
              <a:off x="-111202" y="-483721"/>
              <a:ext cx="1276332" cy="1118056"/>
              <a:chOff x="-140450" y="3235219"/>
              <a:chExt cx="755807" cy="662081"/>
            </a:xfrm>
          </p:grpSpPr>
          <p:sp>
            <p:nvSpPr>
              <p:cNvPr id="158" name="Google Shape;158;p4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59" name="Google Shape;159;p4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0" name="Google Shape;160;p4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1" name="Google Shape;161;p4"/>
            <p:cNvGrpSpPr/>
            <p:nvPr/>
          </p:nvGrpSpPr>
          <p:grpSpPr>
            <a:xfrm rot="-5680924">
              <a:off x="1988361" y="4835829"/>
              <a:ext cx="1199084" cy="1050250"/>
              <a:chOff x="-140450" y="3235219"/>
              <a:chExt cx="755807" cy="662081"/>
            </a:xfrm>
          </p:grpSpPr>
          <p:sp>
            <p:nvSpPr>
              <p:cNvPr id="162" name="Google Shape;162;p4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3" name="Google Shape;163;p4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64" name="Google Shape;164;p4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65" name="Google Shape;165;p4"/>
            <p:cNvGrpSpPr/>
            <p:nvPr/>
          </p:nvGrpSpPr>
          <p:grpSpPr>
            <a:xfrm>
              <a:off x="-424944" y="2693129"/>
              <a:ext cx="1590059" cy="2450916"/>
              <a:chOff x="-424944" y="2693129"/>
              <a:chExt cx="1590059" cy="2450916"/>
            </a:xfrm>
          </p:grpSpPr>
          <p:grpSp>
            <p:nvGrpSpPr>
              <p:cNvPr id="166" name="Google Shape;166;p4"/>
              <p:cNvGrpSpPr/>
              <p:nvPr/>
            </p:nvGrpSpPr>
            <p:grpSpPr>
              <a:xfrm flipH="1">
                <a:off x="-424944" y="3767478"/>
                <a:ext cx="1590059" cy="1376568"/>
                <a:chOff x="0" y="3178200"/>
                <a:chExt cx="1408004" cy="1219065"/>
              </a:xfrm>
            </p:grpSpPr>
            <p:grpSp>
              <p:nvGrpSpPr>
                <p:cNvPr id="167" name="Google Shape;167;p4"/>
                <p:cNvGrpSpPr/>
                <p:nvPr/>
              </p:nvGrpSpPr>
              <p:grpSpPr>
                <a:xfrm>
                  <a:off x="0" y="3178200"/>
                  <a:ext cx="1408004" cy="1219065"/>
                  <a:chOff x="-1479143" y="3104800"/>
                  <a:chExt cx="1213065" cy="1050375"/>
                </a:xfrm>
              </p:grpSpPr>
              <p:sp>
                <p:nvSpPr>
                  <p:cNvPr id="168" name="Google Shape;168;p4"/>
                  <p:cNvSpPr/>
                  <p:nvPr/>
                </p:nvSpPr>
                <p:spPr>
                  <a:xfrm rot="-5400000" flipH="1">
                    <a:off x="-1299459" y="3792590"/>
                    <a:ext cx="130728" cy="1103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2" h="4155" extrusionOk="0">
                        <a:moveTo>
                          <a:pt x="4922" y="0"/>
                        </a:moveTo>
                        <a:cubicBezTo>
                          <a:pt x="3190" y="1271"/>
                          <a:pt x="1547" y="2658"/>
                          <a:pt x="1" y="4154"/>
                        </a:cubicBezTo>
                        <a:cubicBezTo>
                          <a:pt x="1562" y="2678"/>
                          <a:pt x="3205" y="1291"/>
                          <a:pt x="4922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69" name="Google Shape;169;p4"/>
                  <p:cNvSpPr/>
                  <p:nvPr/>
                </p:nvSpPr>
                <p:spPr>
                  <a:xfrm>
                    <a:off x="-1464730" y="3117126"/>
                    <a:ext cx="1185900" cy="1025700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accent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0" name="Google Shape;170;p4"/>
                  <p:cNvSpPr/>
                  <p:nvPr/>
                </p:nvSpPr>
                <p:spPr>
                  <a:xfrm rot="-5400000" flipH="1">
                    <a:off x="-982305" y="3438920"/>
                    <a:ext cx="908113" cy="5243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91" h="19738" extrusionOk="0">
                        <a:moveTo>
                          <a:pt x="1" y="0"/>
                        </a:moveTo>
                        <a:lnTo>
                          <a:pt x="1" y="0"/>
                        </a:lnTo>
                        <a:lnTo>
                          <a:pt x="34190" y="19738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1" name="Google Shape;171;p4"/>
                  <p:cNvSpPr/>
                  <p:nvPr/>
                </p:nvSpPr>
                <p:spPr>
                  <a:xfrm rot="-5400000" flipH="1">
                    <a:off x="-1617226" y="3242882"/>
                    <a:ext cx="1050342" cy="774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546" h="29028" extrusionOk="0">
                        <a:moveTo>
                          <a:pt x="39545" y="0"/>
                        </a:moveTo>
                        <a:lnTo>
                          <a:pt x="1" y="22833"/>
                        </a:lnTo>
                        <a:lnTo>
                          <a:pt x="2876" y="24496"/>
                        </a:lnTo>
                        <a:cubicBezTo>
                          <a:pt x="9288" y="27855"/>
                          <a:pt x="14703" y="29027"/>
                          <a:pt x="19140" y="29027"/>
                        </a:cubicBezTo>
                        <a:cubicBezTo>
                          <a:pt x="21929" y="29027"/>
                          <a:pt x="24332" y="28564"/>
                          <a:pt x="26352" y="27890"/>
                        </a:cubicBezTo>
                        <a:cubicBezTo>
                          <a:pt x="26275" y="27704"/>
                          <a:pt x="24779" y="24027"/>
                          <a:pt x="25829" y="18657"/>
                        </a:cubicBezTo>
                        <a:lnTo>
                          <a:pt x="25756" y="18657"/>
                        </a:lnTo>
                        <a:cubicBezTo>
                          <a:pt x="25756" y="13550"/>
                          <a:pt x="30235" y="8203"/>
                          <a:pt x="34086" y="4549"/>
                        </a:cubicBezTo>
                        <a:cubicBezTo>
                          <a:pt x="35632" y="3053"/>
                          <a:pt x="37275" y="1666"/>
                          <a:pt x="39007" y="395"/>
                        </a:cubicBezTo>
                        <a:cubicBezTo>
                          <a:pt x="39351" y="140"/>
                          <a:pt x="39545" y="0"/>
                          <a:pt x="39545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9000">
                        <a:schemeClr val="accent2"/>
                      </a:gs>
                      <a:gs pos="100000">
                        <a:schemeClr val="accent5"/>
                      </a:gs>
                    </a:gsLst>
                    <a:lin ang="0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2" name="Google Shape;172;p4"/>
                  <p:cNvSpPr/>
                  <p:nvPr/>
                </p:nvSpPr>
                <p:spPr>
                  <a:xfrm rot="-5400000" flipH="1">
                    <a:off x="-1159882" y="3469624"/>
                    <a:ext cx="366289" cy="1004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91" h="37472" extrusionOk="0">
                        <a:moveTo>
                          <a:pt x="13790" y="0"/>
                        </a:moveTo>
                        <a:cubicBezTo>
                          <a:pt x="13608" y="132"/>
                          <a:pt x="13430" y="264"/>
                          <a:pt x="13252" y="395"/>
                        </a:cubicBezTo>
                        <a:cubicBezTo>
                          <a:pt x="11535" y="1686"/>
                          <a:pt x="9892" y="3073"/>
                          <a:pt x="8331" y="4549"/>
                        </a:cubicBezTo>
                        <a:cubicBezTo>
                          <a:pt x="4480" y="8203"/>
                          <a:pt x="1" y="13550"/>
                          <a:pt x="1" y="18657"/>
                        </a:cubicBezTo>
                        <a:lnTo>
                          <a:pt x="74" y="18657"/>
                        </a:lnTo>
                        <a:cubicBezTo>
                          <a:pt x="109" y="18655"/>
                          <a:pt x="157" y="18655"/>
                          <a:pt x="216" y="18655"/>
                        </a:cubicBezTo>
                        <a:cubicBezTo>
                          <a:pt x="1184" y="18655"/>
                          <a:pt x="5224" y="18907"/>
                          <a:pt x="8672" y="22768"/>
                        </a:cubicBezTo>
                        <a:cubicBezTo>
                          <a:pt x="12221" y="25720"/>
                          <a:pt x="13430" y="32167"/>
                          <a:pt x="13790" y="37472"/>
                        </a:cubicBezTo>
                        <a:lnTo>
                          <a:pt x="1379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5"/>
                      </a:gs>
                      <a:gs pos="100000">
                        <a:schemeClr val="accent1"/>
                      </a:gs>
                    </a:gsLst>
                    <a:lin ang="1350003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73" name="Google Shape;173;p4"/>
                  <p:cNvSpPr/>
                  <p:nvPr/>
                </p:nvSpPr>
                <p:spPr>
                  <a:xfrm rot="-5400000" flipH="1">
                    <a:off x="-1057243" y="3363983"/>
                    <a:ext cx="973982" cy="6083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71" h="22900" extrusionOk="0">
                        <a:moveTo>
                          <a:pt x="31548" y="1"/>
                        </a:moveTo>
                        <a:cubicBezTo>
                          <a:pt x="31548" y="1"/>
                          <a:pt x="28886" y="3321"/>
                          <a:pt x="23477" y="5127"/>
                        </a:cubicBezTo>
                        <a:cubicBezTo>
                          <a:pt x="21457" y="5801"/>
                          <a:pt x="19054" y="6264"/>
                          <a:pt x="16265" y="6264"/>
                        </a:cubicBezTo>
                        <a:cubicBezTo>
                          <a:pt x="11828" y="6264"/>
                          <a:pt x="6413" y="5092"/>
                          <a:pt x="1" y="1733"/>
                        </a:cubicBezTo>
                        <a:lnTo>
                          <a:pt x="1" y="1733"/>
                        </a:lnTo>
                        <a:lnTo>
                          <a:pt x="2481" y="3162"/>
                        </a:lnTo>
                        <a:lnTo>
                          <a:pt x="36670" y="22900"/>
                        </a:lnTo>
                        <a:lnTo>
                          <a:pt x="36670" y="14709"/>
                        </a:lnTo>
                        <a:cubicBezTo>
                          <a:pt x="36310" y="9404"/>
                          <a:pt x="35101" y="2957"/>
                          <a:pt x="31552" y="5"/>
                        </a:cubicBezTo>
                        <a:lnTo>
                          <a:pt x="31548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9000">
                        <a:schemeClr val="accent2"/>
                      </a:gs>
                      <a:gs pos="100000">
                        <a:schemeClr val="accent5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sp>
              <p:nvSpPr>
                <p:cNvPr id="174" name="Google Shape;174;p4"/>
                <p:cNvSpPr/>
                <p:nvPr/>
              </p:nvSpPr>
              <p:spPr>
                <a:xfrm rot="-5400000" flipH="1">
                  <a:off x="568148" y="3946427"/>
                  <a:ext cx="300198" cy="2874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8" h="9236" extrusionOk="0">
                      <a:moveTo>
                        <a:pt x="1192" y="1"/>
                      </a:moveTo>
                      <a:cubicBezTo>
                        <a:pt x="1133" y="1"/>
                        <a:pt x="1085" y="1"/>
                        <a:pt x="1050" y="3"/>
                      </a:cubicBezTo>
                      <a:cubicBezTo>
                        <a:pt x="0" y="5373"/>
                        <a:pt x="1496" y="9050"/>
                        <a:pt x="1573" y="9236"/>
                      </a:cubicBezTo>
                      <a:cubicBezTo>
                        <a:pt x="6978" y="7430"/>
                        <a:pt x="9644" y="4110"/>
                        <a:pt x="9644" y="4110"/>
                      </a:cubicBezTo>
                      <a:lnTo>
                        <a:pt x="9648" y="4114"/>
                      </a:lnTo>
                      <a:cubicBezTo>
                        <a:pt x="6200" y="253"/>
                        <a:pt x="2160" y="1"/>
                        <a:pt x="1192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175" name="Google Shape;175;p4"/>
              <p:cNvGrpSpPr/>
              <p:nvPr/>
            </p:nvGrpSpPr>
            <p:grpSpPr>
              <a:xfrm rot="5400000">
                <a:off x="-742449" y="3050159"/>
                <a:ext cx="1454678" cy="740617"/>
                <a:chOff x="7625173" y="1168019"/>
                <a:chExt cx="758870" cy="386342"/>
              </a:xfrm>
            </p:grpSpPr>
            <p:sp>
              <p:nvSpPr>
                <p:cNvPr id="176" name="Google Shape;176;p4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7" name="Google Shape;177;p4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78" name="Google Shape;178;p4"/>
            <p:cNvGrpSpPr/>
            <p:nvPr/>
          </p:nvGrpSpPr>
          <p:grpSpPr>
            <a:xfrm>
              <a:off x="8169024" y="2014077"/>
              <a:ext cx="1601350" cy="3380176"/>
              <a:chOff x="8169024" y="2014077"/>
              <a:chExt cx="1601350" cy="3380176"/>
            </a:xfrm>
          </p:grpSpPr>
          <p:grpSp>
            <p:nvGrpSpPr>
              <p:cNvPr id="179" name="Google Shape;179;p4"/>
              <p:cNvGrpSpPr/>
              <p:nvPr/>
            </p:nvGrpSpPr>
            <p:grpSpPr>
              <a:xfrm>
                <a:off x="8169024" y="3285686"/>
                <a:ext cx="1570134" cy="2108567"/>
                <a:chOff x="8386081" y="3820706"/>
                <a:chExt cx="1144913" cy="1537753"/>
              </a:xfrm>
            </p:grpSpPr>
            <p:grpSp>
              <p:nvGrpSpPr>
                <p:cNvPr id="180" name="Google Shape;180;p4"/>
                <p:cNvGrpSpPr/>
                <p:nvPr/>
              </p:nvGrpSpPr>
              <p:grpSpPr>
                <a:xfrm>
                  <a:off x="8386081" y="4475081"/>
                  <a:ext cx="769613" cy="883378"/>
                  <a:chOff x="6646350" y="4133672"/>
                  <a:chExt cx="827363" cy="949664"/>
                </a:xfrm>
              </p:grpSpPr>
              <p:sp>
                <p:nvSpPr>
                  <p:cNvPr id="181" name="Google Shape;181;p4"/>
                  <p:cNvSpPr/>
                  <p:nvPr/>
                </p:nvSpPr>
                <p:spPr>
                  <a:xfrm>
                    <a:off x="6646350" y="4138400"/>
                    <a:ext cx="823250" cy="943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30" h="37744" extrusionOk="0">
                        <a:moveTo>
                          <a:pt x="0" y="28280"/>
                        </a:moveTo>
                        <a:lnTo>
                          <a:pt x="16643" y="37744"/>
                        </a:lnTo>
                        <a:lnTo>
                          <a:pt x="32756" y="28332"/>
                        </a:lnTo>
                        <a:lnTo>
                          <a:pt x="32930" y="9335"/>
                        </a:lnTo>
                        <a:lnTo>
                          <a:pt x="16643" y="0"/>
                        </a:lnTo>
                        <a:lnTo>
                          <a:pt x="260" y="9477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</p:sp>
              <p:sp>
                <p:nvSpPr>
                  <p:cNvPr id="182" name="Google Shape;182;p4"/>
                  <p:cNvSpPr/>
                  <p:nvPr/>
                </p:nvSpPr>
                <p:spPr>
                  <a:xfrm>
                    <a:off x="7051875" y="4371800"/>
                    <a:ext cx="420875" cy="475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5" h="19021" extrusionOk="0">
                        <a:moveTo>
                          <a:pt x="0" y="9758"/>
                        </a:moveTo>
                        <a:lnTo>
                          <a:pt x="16645" y="19021"/>
                        </a:lnTo>
                        <a:lnTo>
                          <a:pt x="16835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5"/>
                      </a:gs>
                      <a:gs pos="100000">
                        <a:schemeClr val="accent6"/>
                      </a:gs>
                    </a:gsLst>
                    <a:lin ang="0" scaled="0"/>
                  </a:gradFill>
                  <a:ln>
                    <a:noFill/>
                  </a:ln>
                </p:spPr>
              </p:sp>
              <p:sp>
                <p:nvSpPr>
                  <p:cNvPr id="183" name="Google Shape;183;p4"/>
                  <p:cNvSpPr/>
                  <p:nvPr/>
                </p:nvSpPr>
                <p:spPr>
                  <a:xfrm rot="10800000" flipH="1">
                    <a:off x="6646357" y="4372583"/>
                    <a:ext cx="413947" cy="710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82" h="22462" extrusionOk="0">
                        <a:moveTo>
                          <a:pt x="13081" y="14910"/>
                        </a:moveTo>
                        <a:lnTo>
                          <a:pt x="13081" y="0"/>
                        </a:lnTo>
                        <a:lnTo>
                          <a:pt x="13066" y="8"/>
                        </a:lnTo>
                        <a:lnTo>
                          <a:pt x="1" y="7552"/>
                        </a:lnTo>
                        <a:lnTo>
                          <a:pt x="1" y="7552"/>
                        </a:lnTo>
                        <a:lnTo>
                          <a:pt x="1" y="22457"/>
                        </a:lnTo>
                        <a:lnTo>
                          <a:pt x="5" y="2246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6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4" name="Google Shape;184;p4"/>
                  <p:cNvSpPr/>
                  <p:nvPr/>
                </p:nvSpPr>
                <p:spPr>
                  <a:xfrm rot="10800000" flipH="1">
                    <a:off x="7060253" y="4610946"/>
                    <a:ext cx="409169" cy="472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1" h="14929" extrusionOk="0">
                        <a:moveTo>
                          <a:pt x="0" y="0"/>
                        </a:moveTo>
                        <a:lnTo>
                          <a:pt x="0" y="14910"/>
                        </a:lnTo>
                        <a:lnTo>
                          <a:pt x="0" y="14929"/>
                        </a:lnTo>
                        <a:lnTo>
                          <a:pt x="0" y="14929"/>
                        </a:lnTo>
                        <a:lnTo>
                          <a:pt x="16" y="14921"/>
                        </a:lnTo>
                        <a:lnTo>
                          <a:pt x="12930" y="7463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accent6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85" name="Google Shape;185;p4"/>
                  <p:cNvSpPr/>
                  <p:nvPr/>
                </p:nvSpPr>
                <p:spPr>
                  <a:xfrm rot="10800000" flipH="1">
                    <a:off x="6646483" y="4133672"/>
                    <a:ext cx="827230" cy="477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43" h="15104" extrusionOk="0">
                        <a:moveTo>
                          <a:pt x="26143" y="7564"/>
                        </a:moveTo>
                        <a:lnTo>
                          <a:pt x="13077" y="20"/>
                        </a:lnTo>
                        <a:lnTo>
                          <a:pt x="13077" y="20"/>
                        </a:lnTo>
                        <a:lnTo>
                          <a:pt x="13077" y="1"/>
                        </a:lnTo>
                        <a:lnTo>
                          <a:pt x="1" y="7552"/>
                        </a:lnTo>
                        <a:lnTo>
                          <a:pt x="12" y="7556"/>
                        </a:lnTo>
                        <a:lnTo>
                          <a:pt x="13077" y="15100"/>
                        </a:lnTo>
                        <a:lnTo>
                          <a:pt x="13077" y="15104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accent6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grpSp>
              <p:nvGrpSpPr>
                <p:cNvPr id="186" name="Google Shape;186;p4"/>
                <p:cNvGrpSpPr/>
                <p:nvPr/>
              </p:nvGrpSpPr>
              <p:grpSpPr>
                <a:xfrm>
                  <a:off x="8761381" y="3820706"/>
                  <a:ext cx="769613" cy="883378"/>
                  <a:chOff x="6646350" y="4133672"/>
                  <a:chExt cx="827363" cy="949664"/>
                </a:xfrm>
              </p:grpSpPr>
              <p:sp>
                <p:nvSpPr>
                  <p:cNvPr id="187" name="Google Shape;187;p4"/>
                  <p:cNvSpPr/>
                  <p:nvPr/>
                </p:nvSpPr>
                <p:spPr>
                  <a:xfrm>
                    <a:off x="6646350" y="4138400"/>
                    <a:ext cx="823250" cy="9436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930" h="37744" extrusionOk="0">
                        <a:moveTo>
                          <a:pt x="0" y="28280"/>
                        </a:moveTo>
                        <a:lnTo>
                          <a:pt x="16643" y="37744"/>
                        </a:lnTo>
                        <a:lnTo>
                          <a:pt x="32756" y="28332"/>
                        </a:lnTo>
                        <a:lnTo>
                          <a:pt x="32930" y="9335"/>
                        </a:lnTo>
                        <a:lnTo>
                          <a:pt x="16643" y="0"/>
                        </a:lnTo>
                        <a:lnTo>
                          <a:pt x="260" y="9477"/>
                        </a:lnTo>
                        <a:close/>
                      </a:path>
                    </a:pathLst>
                  </a:custGeom>
                  <a:solidFill>
                    <a:schemeClr val="accent5"/>
                  </a:solidFill>
                  <a:ln>
                    <a:noFill/>
                  </a:ln>
                </p:spPr>
              </p:sp>
              <p:sp>
                <p:nvSpPr>
                  <p:cNvPr id="188" name="Google Shape;188;p4"/>
                  <p:cNvSpPr/>
                  <p:nvPr/>
                </p:nvSpPr>
                <p:spPr>
                  <a:xfrm>
                    <a:off x="7051875" y="4371800"/>
                    <a:ext cx="420875" cy="47552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6835" h="19021" extrusionOk="0">
                        <a:moveTo>
                          <a:pt x="0" y="9758"/>
                        </a:moveTo>
                        <a:lnTo>
                          <a:pt x="16645" y="19021"/>
                        </a:lnTo>
                        <a:lnTo>
                          <a:pt x="16835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5"/>
                      </a:gs>
                      <a:gs pos="100000">
                        <a:schemeClr val="accent6"/>
                      </a:gs>
                    </a:gsLst>
                    <a:lin ang="0" scaled="0"/>
                  </a:gradFill>
                  <a:ln>
                    <a:noFill/>
                  </a:ln>
                </p:spPr>
              </p:sp>
              <p:sp>
                <p:nvSpPr>
                  <p:cNvPr id="189" name="Google Shape;189;p4"/>
                  <p:cNvSpPr/>
                  <p:nvPr/>
                </p:nvSpPr>
                <p:spPr>
                  <a:xfrm rot="10800000" flipH="1">
                    <a:off x="6646357" y="4372583"/>
                    <a:ext cx="413947" cy="7107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082" h="22462" extrusionOk="0">
                        <a:moveTo>
                          <a:pt x="13081" y="14910"/>
                        </a:moveTo>
                        <a:lnTo>
                          <a:pt x="13081" y="0"/>
                        </a:lnTo>
                        <a:lnTo>
                          <a:pt x="13066" y="8"/>
                        </a:lnTo>
                        <a:lnTo>
                          <a:pt x="1" y="7552"/>
                        </a:lnTo>
                        <a:lnTo>
                          <a:pt x="1" y="7552"/>
                        </a:lnTo>
                        <a:lnTo>
                          <a:pt x="1" y="22457"/>
                        </a:lnTo>
                        <a:lnTo>
                          <a:pt x="5" y="2246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6"/>
                      </a:gs>
                      <a:gs pos="100000">
                        <a:schemeClr val="accent4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0" name="Google Shape;190;p4"/>
                  <p:cNvSpPr/>
                  <p:nvPr/>
                </p:nvSpPr>
                <p:spPr>
                  <a:xfrm rot="10800000" flipH="1">
                    <a:off x="7060253" y="4610946"/>
                    <a:ext cx="409169" cy="47239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931" h="14929" extrusionOk="0">
                        <a:moveTo>
                          <a:pt x="0" y="0"/>
                        </a:moveTo>
                        <a:lnTo>
                          <a:pt x="0" y="14910"/>
                        </a:lnTo>
                        <a:lnTo>
                          <a:pt x="0" y="14929"/>
                        </a:lnTo>
                        <a:lnTo>
                          <a:pt x="0" y="14929"/>
                        </a:lnTo>
                        <a:lnTo>
                          <a:pt x="16" y="14921"/>
                        </a:lnTo>
                        <a:lnTo>
                          <a:pt x="12930" y="7463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accent6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191" name="Google Shape;191;p4"/>
                  <p:cNvSpPr/>
                  <p:nvPr/>
                </p:nvSpPr>
                <p:spPr>
                  <a:xfrm rot="10800000" flipH="1">
                    <a:off x="6646483" y="4133672"/>
                    <a:ext cx="827230" cy="47792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6143" h="15104" extrusionOk="0">
                        <a:moveTo>
                          <a:pt x="26143" y="7564"/>
                        </a:moveTo>
                        <a:lnTo>
                          <a:pt x="13077" y="20"/>
                        </a:lnTo>
                        <a:lnTo>
                          <a:pt x="13077" y="20"/>
                        </a:lnTo>
                        <a:lnTo>
                          <a:pt x="13077" y="1"/>
                        </a:lnTo>
                        <a:lnTo>
                          <a:pt x="1" y="7552"/>
                        </a:lnTo>
                        <a:lnTo>
                          <a:pt x="12" y="7556"/>
                        </a:lnTo>
                        <a:lnTo>
                          <a:pt x="13077" y="15100"/>
                        </a:lnTo>
                        <a:lnTo>
                          <a:pt x="13077" y="15104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4"/>
                      </a:gs>
                      <a:gs pos="100000">
                        <a:schemeClr val="accent6"/>
                      </a:gs>
                    </a:gsLst>
                    <a:lin ang="10800025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</p:grpSp>
          <p:grpSp>
            <p:nvGrpSpPr>
              <p:cNvPr id="192" name="Google Shape;192;p4"/>
              <p:cNvGrpSpPr/>
              <p:nvPr/>
            </p:nvGrpSpPr>
            <p:grpSpPr>
              <a:xfrm flipH="1">
                <a:off x="8662452" y="2014077"/>
                <a:ext cx="1107922" cy="1271601"/>
                <a:chOff x="6646350" y="4133672"/>
                <a:chExt cx="827363" cy="949664"/>
              </a:xfrm>
            </p:grpSpPr>
            <p:sp>
              <p:nvSpPr>
                <p:cNvPr id="193" name="Google Shape;193;p4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</p:sp>
            <p:sp>
              <p:nvSpPr>
                <p:cNvPr id="194" name="Google Shape;194;p4"/>
                <p:cNvSpPr/>
                <p:nvPr/>
              </p:nvSpPr>
              <p:spPr>
                <a:xfrm>
                  <a:off x="7051875" y="4371800"/>
                  <a:ext cx="420875" cy="47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35" h="19021" extrusionOk="0">
                      <a:moveTo>
                        <a:pt x="0" y="9758"/>
                      </a:moveTo>
                      <a:lnTo>
                        <a:pt x="16645" y="19021"/>
                      </a:lnTo>
                      <a:lnTo>
                        <a:pt x="16835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70000">
                      <a:schemeClr val="accent1"/>
                    </a:gs>
                    <a:gs pos="100000">
                      <a:srgbClr val="808E80"/>
                    </a:gs>
                  </a:gsLst>
                  <a:lin ang="0" scaled="0"/>
                </a:gradFill>
                <a:ln>
                  <a:noFill/>
                </a:ln>
              </p:spPr>
            </p:sp>
            <p:sp>
              <p:nvSpPr>
                <p:cNvPr id="195" name="Google Shape;195;p4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46000">
                      <a:schemeClr val="accent5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6" name="Google Shape;196;p4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97" name="Google Shape;197;p4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accent5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198" name="Google Shape;198;p4"/>
            <p:cNvGrpSpPr/>
            <p:nvPr/>
          </p:nvGrpSpPr>
          <p:grpSpPr>
            <a:xfrm>
              <a:off x="7651625" y="-330056"/>
              <a:ext cx="1174206" cy="1347771"/>
              <a:chOff x="7651625" y="-330056"/>
              <a:chExt cx="1174206" cy="1347771"/>
            </a:xfrm>
          </p:grpSpPr>
          <p:sp>
            <p:nvSpPr>
              <p:cNvPr id="199" name="Google Shape;199;p4"/>
              <p:cNvSpPr/>
              <p:nvPr/>
            </p:nvSpPr>
            <p:spPr>
              <a:xfrm>
                <a:off x="7651625" y="-323339"/>
                <a:ext cx="1168356" cy="1339157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</p:sp>
          <p:sp>
            <p:nvSpPr>
              <p:cNvPr id="200" name="Google Shape;200;p4"/>
              <p:cNvSpPr/>
              <p:nvPr/>
            </p:nvSpPr>
            <p:spPr>
              <a:xfrm rot="10800000" flipH="1">
                <a:off x="7651634" y="9003"/>
                <a:ext cx="587480" cy="1008712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1" name="Google Shape;201;p4"/>
              <p:cNvSpPr/>
              <p:nvPr/>
            </p:nvSpPr>
            <p:spPr>
              <a:xfrm rot="10800000" flipH="1">
                <a:off x="8239036" y="347291"/>
                <a:ext cx="580699" cy="670424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2" name="Google Shape;202;p4"/>
              <p:cNvSpPr/>
              <p:nvPr/>
            </p:nvSpPr>
            <p:spPr>
              <a:xfrm rot="10800000" flipH="1">
                <a:off x="7651814" y="-330056"/>
                <a:ext cx="1174017" cy="678283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03" name="Google Shape;203;p4"/>
              <p:cNvSpPr/>
              <p:nvPr/>
            </p:nvSpPr>
            <p:spPr>
              <a:xfrm>
                <a:off x="8227146" y="7903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110595940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solidFill>
          <a:schemeClr val="lt1"/>
        </a:solidFill>
        <a:effectLst/>
      </p:bgPr>
    </p:bg>
    <p:spTree>
      <p:nvGrpSpPr>
        <p:cNvPr id="1" name="Shape 1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1" name="Google Shape;1691;p31"/>
          <p:cNvSpPr/>
          <p:nvPr/>
        </p:nvSpPr>
        <p:spPr>
          <a:xfrm rot="-3600008">
            <a:off x="-1095291" y="945525"/>
            <a:ext cx="2103997" cy="2429540"/>
          </a:xfrm>
          <a:custGeom>
            <a:avLst/>
            <a:gdLst/>
            <a:ahLst/>
            <a:cxnLst/>
            <a:rect l="l" t="t" r="r" b="b"/>
            <a:pathLst>
              <a:path w="24915" h="28770" extrusionOk="0">
                <a:moveTo>
                  <a:pt x="0" y="0"/>
                </a:moveTo>
                <a:lnTo>
                  <a:pt x="0" y="28769"/>
                </a:lnTo>
                <a:lnTo>
                  <a:pt x="24914" y="1438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chemeClr val="accent6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692" name="Google Shape;1692;p31"/>
          <p:cNvGrpSpPr/>
          <p:nvPr/>
        </p:nvGrpSpPr>
        <p:grpSpPr>
          <a:xfrm>
            <a:off x="643200" y="-304843"/>
            <a:ext cx="2416005" cy="1228445"/>
            <a:chOff x="482400" y="-228632"/>
            <a:chExt cx="1812004" cy="921334"/>
          </a:xfrm>
        </p:grpSpPr>
        <p:sp>
          <p:nvSpPr>
            <p:cNvPr id="1693" name="Google Shape;1693;p31"/>
            <p:cNvSpPr/>
            <p:nvPr/>
          </p:nvSpPr>
          <p:spPr>
            <a:xfrm rot="-5400000">
              <a:off x="477238" y="-223470"/>
              <a:ext cx="921334" cy="911011"/>
            </a:xfrm>
            <a:custGeom>
              <a:avLst/>
              <a:gdLst/>
              <a:ahLst/>
              <a:cxnLst/>
              <a:rect l="l" t="t" r="r" b="b"/>
              <a:pathLst>
                <a:path w="14547" h="14384" extrusionOk="0">
                  <a:moveTo>
                    <a:pt x="14546" y="1"/>
                  </a:moveTo>
                  <a:lnTo>
                    <a:pt x="1" y="8397"/>
                  </a:lnTo>
                  <a:cubicBezTo>
                    <a:pt x="2271" y="11563"/>
                    <a:pt x="5697" y="13713"/>
                    <a:pt x="9536" y="14383"/>
                  </a:cubicBezTo>
                  <a:cubicBezTo>
                    <a:pt x="10377" y="14236"/>
                    <a:pt x="11231" y="14163"/>
                    <a:pt x="12085" y="14163"/>
                  </a:cubicBezTo>
                  <a:cubicBezTo>
                    <a:pt x="12509" y="14163"/>
                    <a:pt x="12933" y="14181"/>
                    <a:pt x="13357" y="14217"/>
                  </a:cubicBezTo>
                  <a:cubicBezTo>
                    <a:pt x="13760" y="14252"/>
                    <a:pt x="14155" y="14302"/>
                    <a:pt x="14546" y="14364"/>
                  </a:cubicBezTo>
                  <a:lnTo>
                    <a:pt x="14546" y="1"/>
                  </a:lnTo>
                  <a:close/>
                </a:path>
              </a:pathLst>
            </a:custGeom>
            <a:gradFill>
              <a:gsLst>
                <a:gs pos="0">
                  <a:srgbClr val="8360C3"/>
                </a:gs>
                <a:gs pos="100000">
                  <a:srgbClr val="2EBF9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4" name="Google Shape;1694;p31"/>
            <p:cNvSpPr/>
            <p:nvPr/>
          </p:nvSpPr>
          <p:spPr>
            <a:xfrm rot="-5400000">
              <a:off x="1371106" y="-230595"/>
              <a:ext cx="921334" cy="925261"/>
            </a:xfrm>
            <a:custGeom>
              <a:avLst/>
              <a:gdLst/>
              <a:ahLst/>
              <a:cxnLst/>
              <a:rect l="l" t="t" r="r" b="b"/>
              <a:pathLst>
                <a:path w="14547" h="14609" extrusionOk="0">
                  <a:moveTo>
                    <a:pt x="12081" y="1"/>
                  </a:moveTo>
                  <a:cubicBezTo>
                    <a:pt x="7315" y="1"/>
                    <a:pt x="2805" y="2294"/>
                    <a:pt x="1" y="6209"/>
                  </a:cubicBezTo>
                  <a:lnTo>
                    <a:pt x="14546" y="14609"/>
                  </a:lnTo>
                  <a:lnTo>
                    <a:pt x="14546" y="203"/>
                  </a:lnTo>
                  <a:cubicBezTo>
                    <a:pt x="14155" y="141"/>
                    <a:pt x="13760" y="91"/>
                    <a:pt x="13357" y="56"/>
                  </a:cubicBezTo>
                  <a:cubicBezTo>
                    <a:pt x="12930" y="19"/>
                    <a:pt x="12505" y="1"/>
                    <a:pt x="12081" y="1"/>
                  </a:cubicBezTo>
                  <a:close/>
                </a:path>
              </a:pathLst>
            </a:custGeom>
            <a:gradFill>
              <a:gsLst>
                <a:gs pos="0">
                  <a:srgbClr val="8360C3"/>
                </a:gs>
                <a:gs pos="100000">
                  <a:srgbClr val="2EBF91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695" name="Google Shape;1695;p31"/>
          <p:cNvGrpSpPr/>
          <p:nvPr/>
        </p:nvGrpSpPr>
        <p:grpSpPr>
          <a:xfrm flipH="1">
            <a:off x="11149136" y="2173739"/>
            <a:ext cx="1477229" cy="1695468"/>
            <a:chOff x="6646350" y="4133672"/>
            <a:chExt cx="827363" cy="949664"/>
          </a:xfrm>
        </p:grpSpPr>
        <p:sp>
          <p:nvSpPr>
            <p:cNvPr id="1696" name="Google Shape;1696;p31"/>
            <p:cNvSpPr/>
            <p:nvPr/>
          </p:nvSpPr>
          <p:spPr>
            <a:xfrm>
              <a:off x="6646350" y="4138400"/>
              <a:ext cx="823250" cy="943600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1697" name="Google Shape;1697;p31"/>
            <p:cNvSpPr/>
            <p:nvPr/>
          </p:nvSpPr>
          <p:spPr>
            <a:xfrm>
              <a:off x="7051875" y="4371800"/>
              <a:ext cx="420875" cy="47552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0000">
                  <a:schemeClr val="accent1"/>
                </a:gs>
                <a:gs pos="100000">
                  <a:srgbClr val="808E8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698" name="Google Shape;1698;p31"/>
            <p:cNvSpPr/>
            <p:nvPr/>
          </p:nvSpPr>
          <p:spPr>
            <a:xfrm rot="10800000" flipH="1">
              <a:off x="6646357" y="4372583"/>
              <a:ext cx="413947" cy="71075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6000">
                  <a:schemeClr val="accent5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9" name="Google Shape;1699;p31"/>
            <p:cNvSpPr/>
            <p:nvPr/>
          </p:nvSpPr>
          <p:spPr>
            <a:xfrm rot="10800000" flipH="1">
              <a:off x="7060253" y="4610946"/>
              <a:ext cx="409169" cy="472391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0" name="Google Shape;1700;p31"/>
            <p:cNvSpPr/>
            <p:nvPr/>
          </p:nvSpPr>
          <p:spPr>
            <a:xfrm rot="10800000" flipH="1">
              <a:off x="6646483" y="4133672"/>
              <a:ext cx="827230" cy="477928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01" name="Google Shape;1701;p31"/>
          <p:cNvGrpSpPr/>
          <p:nvPr/>
        </p:nvGrpSpPr>
        <p:grpSpPr>
          <a:xfrm flipH="1">
            <a:off x="10986678" y="4370222"/>
            <a:ext cx="1477229" cy="1695468"/>
            <a:chOff x="6646350" y="4133672"/>
            <a:chExt cx="827363" cy="949664"/>
          </a:xfrm>
        </p:grpSpPr>
        <p:sp>
          <p:nvSpPr>
            <p:cNvPr id="1702" name="Google Shape;1702;p31"/>
            <p:cNvSpPr/>
            <p:nvPr/>
          </p:nvSpPr>
          <p:spPr>
            <a:xfrm>
              <a:off x="6646350" y="4138400"/>
              <a:ext cx="823250" cy="943600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1703" name="Google Shape;1703;p31"/>
            <p:cNvSpPr/>
            <p:nvPr/>
          </p:nvSpPr>
          <p:spPr>
            <a:xfrm>
              <a:off x="7051875" y="4371800"/>
              <a:ext cx="420875" cy="47552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0000">
                  <a:schemeClr val="accent1"/>
                </a:gs>
                <a:gs pos="100000">
                  <a:srgbClr val="808E8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704" name="Google Shape;1704;p31"/>
            <p:cNvSpPr/>
            <p:nvPr/>
          </p:nvSpPr>
          <p:spPr>
            <a:xfrm rot="10800000" flipH="1">
              <a:off x="6646357" y="4372583"/>
              <a:ext cx="413947" cy="71075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6000">
                  <a:schemeClr val="accent5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5" name="Google Shape;1705;p31"/>
            <p:cNvSpPr/>
            <p:nvPr/>
          </p:nvSpPr>
          <p:spPr>
            <a:xfrm rot="10800000" flipH="1">
              <a:off x="7060253" y="4610946"/>
              <a:ext cx="409169" cy="472391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06" name="Google Shape;1706;p31"/>
            <p:cNvSpPr/>
            <p:nvPr/>
          </p:nvSpPr>
          <p:spPr>
            <a:xfrm rot="10800000" flipH="1">
              <a:off x="6646483" y="4133672"/>
              <a:ext cx="827230" cy="477928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707" name="Google Shape;1707;p31"/>
          <p:cNvSpPr/>
          <p:nvPr/>
        </p:nvSpPr>
        <p:spPr>
          <a:xfrm rot="5400000" flipH="1">
            <a:off x="-717063" y="5789965"/>
            <a:ext cx="1087459" cy="1075647"/>
          </a:xfrm>
          <a:custGeom>
            <a:avLst/>
            <a:gdLst/>
            <a:ahLst/>
            <a:cxnLst/>
            <a:rect l="l" t="t" r="r" b="b"/>
            <a:pathLst>
              <a:path w="14546" h="14388" extrusionOk="0">
                <a:moveTo>
                  <a:pt x="5010" y="1"/>
                </a:moveTo>
                <a:cubicBezTo>
                  <a:pt x="4580" y="75"/>
                  <a:pt x="4146" y="133"/>
                  <a:pt x="3704" y="171"/>
                </a:cubicBezTo>
                <a:cubicBezTo>
                  <a:pt x="3280" y="207"/>
                  <a:pt x="2855" y="225"/>
                  <a:pt x="2430" y="225"/>
                </a:cubicBezTo>
                <a:cubicBezTo>
                  <a:pt x="1617" y="225"/>
                  <a:pt x="805" y="159"/>
                  <a:pt x="0" y="24"/>
                </a:cubicBezTo>
                <a:lnTo>
                  <a:pt x="0" y="14387"/>
                </a:lnTo>
                <a:lnTo>
                  <a:pt x="14546" y="5991"/>
                </a:lnTo>
                <a:cubicBezTo>
                  <a:pt x="12271" y="2826"/>
                  <a:pt x="8846" y="675"/>
                  <a:pt x="5010" y="1"/>
                </a:cubicBezTo>
                <a:close/>
              </a:path>
            </a:pathLst>
          </a:custGeom>
          <a:gradFill>
            <a:gsLst>
              <a:gs pos="0">
                <a:srgbClr val="5E89AD"/>
              </a:gs>
              <a:gs pos="100000">
                <a:srgbClr val="2EBF9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8" name="Google Shape;1708;p31"/>
          <p:cNvSpPr/>
          <p:nvPr/>
        </p:nvSpPr>
        <p:spPr>
          <a:xfrm rot="5400000" flipH="1">
            <a:off x="339547" y="5781804"/>
            <a:ext cx="1087160" cy="1092019"/>
          </a:xfrm>
          <a:custGeom>
            <a:avLst/>
            <a:gdLst/>
            <a:ahLst/>
            <a:cxnLst/>
            <a:rect l="l" t="t" r="r" b="b"/>
            <a:pathLst>
              <a:path w="14542" h="14607" extrusionOk="0">
                <a:moveTo>
                  <a:pt x="0" y="0"/>
                </a:moveTo>
                <a:lnTo>
                  <a:pt x="0" y="14406"/>
                </a:lnTo>
                <a:cubicBezTo>
                  <a:pt x="810" y="14539"/>
                  <a:pt x="1628" y="14607"/>
                  <a:pt x="2446" y="14607"/>
                </a:cubicBezTo>
                <a:cubicBezTo>
                  <a:pt x="2866" y="14607"/>
                  <a:pt x="3286" y="14589"/>
                  <a:pt x="3704" y="14553"/>
                </a:cubicBezTo>
                <a:cubicBezTo>
                  <a:pt x="4146" y="14515"/>
                  <a:pt x="4580" y="14457"/>
                  <a:pt x="5010" y="14383"/>
                </a:cubicBezTo>
                <a:cubicBezTo>
                  <a:pt x="8850" y="13717"/>
                  <a:pt x="12275" y="11566"/>
                  <a:pt x="14542" y="8397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5E89AD"/>
              </a:gs>
              <a:gs pos="100000">
                <a:srgbClr val="2EBF9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9" name="Google Shape;1709;p31"/>
          <p:cNvSpPr/>
          <p:nvPr/>
        </p:nvSpPr>
        <p:spPr>
          <a:xfrm rot="5400000" flipH="1">
            <a:off x="1803133" y="5130663"/>
            <a:ext cx="1615737" cy="1865735"/>
          </a:xfrm>
          <a:custGeom>
            <a:avLst/>
            <a:gdLst/>
            <a:ahLst/>
            <a:cxnLst/>
            <a:rect l="l" t="t" r="r" b="b"/>
            <a:pathLst>
              <a:path w="24915" h="28770" extrusionOk="0">
                <a:moveTo>
                  <a:pt x="0" y="0"/>
                </a:moveTo>
                <a:lnTo>
                  <a:pt x="0" y="28769"/>
                </a:lnTo>
                <a:lnTo>
                  <a:pt x="24914" y="1438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9000">
                <a:schemeClr val="accent2"/>
              </a:gs>
              <a:gs pos="100000">
                <a:schemeClr val="accent5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1710" name="Google Shape;1710;p31"/>
          <p:cNvGrpSpPr/>
          <p:nvPr/>
        </p:nvGrpSpPr>
        <p:grpSpPr>
          <a:xfrm rot="10800000">
            <a:off x="586047" y="4053473"/>
            <a:ext cx="1708024" cy="1496303"/>
            <a:chOff x="5284025" y="550294"/>
            <a:chExt cx="755807" cy="662081"/>
          </a:xfrm>
        </p:grpSpPr>
        <p:sp>
          <p:nvSpPr>
            <p:cNvPr id="1711" name="Google Shape;1711;p31"/>
            <p:cNvSpPr/>
            <p:nvPr/>
          </p:nvSpPr>
          <p:spPr>
            <a:xfrm rot="10800000" flipH="1">
              <a:off x="5284025" y="550294"/>
              <a:ext cx="755807" cy="662081"/>
            </a:xfrm>
            <a:custGeom>
              <a:avLst/>
              <a:gdLst/>
              <a:ahLst/>
              <a:cxnLst/>
              <a:rect l="l" t="t" r="r" b="b"/>
              <a:pathLst>
                <a:path w="18700" h="16378" extrusionOk="0">
                  <a:moveTo>
                    <a:pt x="9341" y="1"/>
                  </a:moveTo>
                  <a:cubicBezTo>
                    <a:pt x="7952" y="1"/>
                    <a:pt x="6544" y="355"/>
                    <a:pt x="5254" y="1100"/>
                  </a:cubicBezTo>
                  <a:cubicBezTo>
                    <a:pt x="1345" y="3355"/>
                    <a:pt x="0" y="8372"/>
                    <a:pt x="2259" y="12282"/>
                  </a:cubicBezTo>
                  <a:cubicBezTo>
                    <a:pt x="3777" y="14910"/>
                    <a:pt x="6530" y="16378"/>
                    <a:pt x="9360" y="16378"/>
                  </a:cubicBezTo>
                  <a:cubicBezTo>
                    <a:pt x="10748" y="16378"/>
                    <a:pt x="12156" y="16024"/>
                    <a:pt x="13445" y="15281"/>
                  </a:cubicBezTo>
                  <a:cubicBezTo>
                    <a:pt x="17355" y="13022"/>
                    <a:pt x="18699" y="8004"/>
                    <a:pt x="16440" y="4095"/>
                  </a:cubicBezTo>
                  <a:cubicBezTo>
                    <a:pt x="14923" y="1470"/>
                    <a:pt x="12171" y="1"/>
                    <a:pt x="9341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2" name="Google Shape;1712;p31"/>
            <p:cNvSpPr/>
            <p:nvPr/>
          </p:nvSpPr>
          <p:spPr>
            <a:xfrm>
              <a:off x="5331025" y="550438"/>
              <a:ext cx="661800" cy="6618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3" name="Google Shape;1713;p31"/>
            <p:cNvSpPr/>
            <p:nvPr/>
          </p:nvSpPr>
          <p:spPr>
            <a:xfrm>
              <a:off x="5331025" y="550425"/>
              <a:ext cx="661800" cy="661800"/>
            </a:xfrm>
            <a:prstGeom prst="pie">
              <a:avLst>
                <a:gd name="adj1" fmla="val 0"/>
                <a:gd name="adj2" fmla="val 8494917"/>
              </a:avLst>
            </a:pr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14" name="Google Shape;1714;p31"/>
          <p:cNvGrpSpPr/>
          <p:nvPr/>
        </p:nvGrpSpPr>
        <p:grpSpPr>
          <a:xfrm>
            <a:off x="8830016" y="4810773"/>
            <a:ext cx="1427137" cy="1638111"/>
            <a:chOff x="7975987" y="145728"/>
            <a:chExt cx="1055367" cy="1211382"/>
          </a:xfrm>
        </p:grpSpPr>
        <p:sp>
          <p:nvSpPr>
            <p:cNvPr id="1715" name="Google Shape;1715;p31"/>
            <p:cNvSpPr/>
            <p:nvPr/>
          </p:nvSpPr>
          <p:spPr>
            <a:xfrm>
              <a:off x="7975987" y="151748"/>
              <a:ext cx="1050138" cy="1203656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1716" name="Google Shape;1716;p31"/>
            <p:cNvSpPr/>
            <p:nvPr/>
          </p:nvSpPr>
          <p:spPr>
            <a:xfrm>
              <a:off x="8493275" y="449473"/>
              <a:ext cx="536868" cy="606580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717" name="Google Shape;1717;p31"/>
            <p:cNvSpPr/>
            <p:nvPr/>
          </p:nvSpPr>
          <p:spPr>
            <a:xfrm rot="10800000" flipH="1">
              <a:off x="7975996" y="450487"/>
              <a:ext cx="528022" cy="906622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8" name="Google Shape;1718;p31"/>
            <p:cNvSpPr/>
            <p:nvPr/>
          </p:nvSpPr>
          <p:spPr>
            <a:xfrm rot="10800000" flipH="1">
              <a:off x="8503962" y="754538"/>
              <a:ext cx="521927" cy="602572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19" name="Google Shape;1719;p31"/>
            <p:cNvSpPr/>
            <p:nvPr/>
          </p:nvSpPr>
          <p:spPr>
            <a:xfrm rot="10800000" flipH="1">
              <a:off x="7976157" y="145728"/>
              <a:ext cx="1055197" cy="609635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20" name="Google Shape;1720;p31"/>
          <p:cNvGrpSpPr/>
          <p:nvPr/>
        </p:nvGrpSpPr>
        <p:grpSpPr>
          <a:xfrm>
            <a:off x="9767282" y="-341870"/>
            <a:ext cx="1471257" cy="1688505"/>
            <a:chOff x="7699256" y="390244"/>
            <a:chExt cx="850634" cy="976240"/>
          </a:xfrm>
        </p:grpSpPr>
        <p:sp>
          <p:nvSpPr>
            <p:cNvPr id="1721" name="Google Shape;1721;p31"/>
            <p:cNvSpPr/>
            <p:nvPr/>
          </p:nvSpPr>
          <p:spPr>
            <a:xfrm flipH="1">
              <a:off x="7703507" y="395089"/>
              <a:ext cx="846383" cy="970021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1722" name="Google Shape;1722;p31"/>
            <p:cNvSpPr/>
            <p:nvPr/>
          </p:nvSpPr>
          <p:spPr>
            <a:xfrm flipH="1">
              <a:off x="7700268" y="635024"/>
              <a:ext cx="432702" cy="488840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0000">
                  <a:schemeClr val="accent1"/>
                </a:gs>
                <a:gs pos="100000">
                  <a:srgbClr val="808E8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723" name="Google Shape;1723;p31"/>
            <p:cNvSpPr/>
            <p:nvPr/>
          </p:nvSpPr>
          <p:spPr>
            <a:xfrm rot="10800000">
              <a:off x="8124293" y="635851"/>
              <a:ext cx="425590" cy="730633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6000">
                  <a:schemeClr val="accent5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4" name="Google Shape;1724;p31"/>
            <p:cNvSpPr/>
            <p:nvPr/>
          </p:nvSpPr>
          <p:spPr>
            <a:xfrm rot="10800000">
              <a:off x="7703679" y="880881"/>
              <a:ext cx="420678" cy="485603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25" name="Google Shape;1725;p31"/>
            <p:cNvSpPr/>
            <p:nvPr/>
          </p:nvSpPr>
          <p:spPr>
            <a:xfrm rot="10800000">
              <a:off x="7699256" y="390244"/>
              <a:ext cx="850497" cy="491295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26" name="Google Shape;1726;p31"/>
          <p:cNvGrpSpPr/>
          <p:nvPr/>
        </p:nvGrpSpPr>
        <p:grpSpPr>
          <a:xfrm>
            <a:off x="10257179" y="5631433"/>
            <a:ext cx="1471272" cy="1688756"/>
            <a:chOff x="6646350" y="4133672"/>
            <a:chExt cx="827363" cy="949664"/>
          </a:xfrm>
        </p:grpSpPr>
        <p:sp>
          <p:nvSpPr>
            <p:cNvPr id="1727" name="Google Shape;1727;p31"/>
            <p:cNvSpPr/>
            <p:nvPr/>
          </p:nvSpPr>
          <p:spPr>
            <a:xfrm>
              <a:off x="6646350" y="4138400"/>
              <a:ext cx="823250" cy="943600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1728" name="Google Shape;1728;p31"/>
            <p:cNvSpPr/>
            <p:nvPr/>
          </p:nvSpPr>
          <p:spPr>
            <a:xfrm>
              <a:off x="7051875" y="4371800"/>
              <a:ext cx="420875" cy="47552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rgbClr val="5E89AD"/>
                </a:gs>
                <a:gs pos="100000">
                  <a:srgbClr val="2EBF91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729" name="Google Shape;1729;p31"/>
            <p:cNvSpPr/>
            <p:nvPr/>
          </p:nvSpPr>
          <p:spPr>
            <a:xfrm rot="10800000" flipH="1">
              <a:off x="6646357" y="4372583"/>
              <a:ext cx="413947" cy="71075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1000">
                  <a:schemeClr val="accent2"/>
                </a:gs>
                <a:gs pos="100000">
                  <a:schemeClr val="dk2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0" name="Google Shape;1730;p31"/>
            <p:cNvSpPr/>
            <p:nvPr/>
          </p:nvSpPr>
          <p:spPr>
            <a:xfrm rot="10800000" flipH="1">
              <a:off x="7060253" y="4610946"/>
              <a:ext cx="409169" cy="472391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1" name="Google Shape;1731;p31"/>
            <p:cNvSpPr/>
            <p:nvPr/>
          </p:nvSpPr>
          <p:spPr>
            <a:xfrm rot="10800000" flipH="1">
              <a:off x="6646483" y="4133672"/>
              <a:ext cx="827230" cy="477928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1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32" name="Google Shape;1732;p31"/>
          <p:cNvGrpSpPr/>
          <p:nvPr/>
        </p:nvGrpSpPr>
        <p:grpSpPr>
          <a:xfrm rot="10800000" flipH="1">
            <a:off x="5812181" y="6013456"/>
            <a:ext cx="1927511" cy="1688483"/>
            <a:chOff x="5284025" y="550294"/>
            <a:chExt cx="755807" cy="662081"/>
          </a:xfrm>
        </p:grpSpPr>
        <p:sp>
          <p:nvSpPr>
            <p:cNvPr id="1733" name="Google Shape;1733;p31"/>
            <p:cNvSpPr/>
            <p:nvPr/>
          </p:nvSpPr>
          <p:spPr>
            <a:xfrm rot="10800000" flipH="1">
              <a:off x="5284025" y="550294"/>
              <a:ext cx="755807" cy="662081"/>
            </a:xfrm>
            <a:custGeom>
              <a:avLst/>
              <a:gdLst/>
              <a:ahLst/>
              <a:cxnLst/>
              <a:rect l="l" t="t" r="r" b="b"/>
              <a:pathLst>
                <a:path w="18700" h="16378" extrusionOk="0">
                  <a:moveTo>
                    <a:pt x="9341" y="1"/>
                  </a:moveTo>
                  <a:cubicBezTo>
                    <a:pt x="7952" y="1"/>
                    <a:pt x="6544" y="355"/>
                    <a:pt x="5254" y="1100"/>
                  </a:cubicBezTo>
                  <a:cubicBezTo>
                    <a:pt x="1345" y="3355"/>
                    <a:pt x="0" y="8372"/>
                    <a:pt x="2259" y="12282"/>
                  </a:cubicBezTo>
                  <a:cubicBezTo>
                    <a:pt x="3777" y="14910"/>
                    <a:pt x="6530" y="16378"/>
                    <a:pt x="9360" y="16378"/>
                  </a:cubicBezTo>
                  <a:cubicBezTo>
                    <a:pt x="10748" y="16378"/>
                    <a:pt x="12156" y="16024"/>
                    <a:pt x="13445" y="15281"/>
                  </a:cubicBezTo>
                  <a:cubicBezTo>
                    <a:pt x="17355" y="13022"/>
                    <a:pt x="18699" y="8004"/>
                    <a:pt x="16440" y="4095"/>
                  </a:cubicBezTo>
                  <a:cubicBezTo>
                    <a:pt x="14923" y="1470"/>
                    <a:pt x="12171" y="1"/>
                    <a:pt x="93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4" name="Google Shape;1734;p31"/>
            <p:cNvSpPr/>
            <p:nvPr/>
          </p:nvSpPr>
          <p:spPr>
            <a:xfrm>
              <a:off x="5331025" y="550438"/>
              <a:ext cx="661800" cy="6618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chemeClr val="dk2"/>
                </a:gs>
                <a:gs pos="51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35" name="Google Shape;1735;p31"/>
            <p:cNvSpPr/>
            <p:nvPr/>
          </p:nvSpPr>
          <p:spPr>
            <a:xfrm>
              <a:off x="5331025" y="550425"/>
              <a:ext cx="661800" cy="661800"/>
            </a:xfrm>
            <a:prstGeom prst="pie">
              <a:avLst>
                <a:gd name="adj1" fmla="val 0"/>
                <a:gd name="adj2" fmla="val 8494917"/>
              </a:avLst>
            </a:pr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736" name="Google Shape;1736;p31"/>
          <p:cNvSpPr/>
          <p:nvPr/>
        </p:nvSpPr>
        <p:spPr>
          <a:xfrm rot="5400000" flipH="1">
            <a:off x="5816400" y="-1146570"/>
            <a:ext cx="1615737" cy="1865735"/>
          </a:xfrm>
          <a:custGeom>
            <a:avLst/>
            <a:gdLst/>
            <a:ahLst/>
            <a:cxnLst/>
            <a:rect l="l" t="t" r="r" b="b"/>
            <a:pathLst>
              <a:path w="24915" h="28770" extrusionOk="0">
                <a:moveTo>
                  <a:pt x="0" y="0"/>
                </a:moveTo>
                <a:lnTo>
                  <a:pt x="0" y="28769"/>
                </a:lnTo>
                <a:lnTo>
                  <a:pt x="24914" y="1438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0884045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lt1"/>
        </a:solidFill>
        <a:effectLst/>
      </p:bgPr>
    </p:bg>
    <p:spTree>
      <p:nvGrpSpPr>
        <p:cNvPr id="1" name="Shape 1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8" name="Google Shape;1738;p32"/>
          <p:cNvGrpSpPr/>
          <p:nvPr/>
        </p:nvGrpSpPr>
        <p:grpSpPr>
          <a:xfrm rot="5400000">
            <a:off x="2570777" y="5808777"/>
            <a:ext cx="2062648" cy="1806863"/>
            <a:chOff x="5284025" y="550294"/>
            <a:chExt cx="755807" cy="662081"/>
          </a:xfrm>
        </p:grpSpPr>
        <p:sp>
          <p:nvSpPr>
            <p:cNvPr id="1739" name="Google Shape;1739;p32"/>
            <p:cNvSpPr/>
            <p:nvPr/>
          </p:nvSpPr>
          <p:spPr>
            <a:xfrm rot="10800000" flipH="1">
              <a:off x="5284025" y="550294"/>
              <a:ext cx="755807" cy="662081"/>
            </a:xfrm>
            <a:custGeom>
              <a:avLst/>
              <a:gdLst/>
              <a:ahLst/>
              <a:cxnLst/>
              <a:rect l="l" t="t" r="r" b="b"/>
              <a:pathLst>
                <a:path w="18700" h="16378" extrusionOk="0">
                  <a:moveTo>
                    <a:pt x="9341" y="1"/>
                  </a:moveTo>
                  <a:cubicBezTo>
                    <a:pt x="7952" y="1"/>
                    <a:pt x="6544" y="355"/>
                    <a:pt x="5254" y="1100"/>
                  </a:cubicBezTo>
                  <a:cubicBezTo>
                    <a:pt x="1345" y="3355"/>
                    <a:pt x="0" y="8372"/>
                    <a:pt x="2259" y="12282"/>
                  </a:cubicBezTo>
                  <a:cubicBezTo>
                    <a:pt x="3777" y="14910"/>
                    <a:pt x="6530" y="16378"/>
                    <a:pt x="9360" y="16378"/>
                  </a:cubicBezTo>
                  <a:cubicBezTo>
                    <a:pt x="10748" y="16378"/>
                    <a:pt x="12156" y="16024"/>
                    <a:pt x="13445" y="15281"/>
                  </a:cubicBezTo>
                  <a:cubicBezTo>
                    <a:pt x="17355" y="13022"/>
                    <a:pt x="18699" y="8004"/>
                    <a:pt x="16440" y="4095"/>
                  </a:cubicBezTo>
                  <a:cubicBezTo>
                    <a:pt x="14923" y="1470"/>
                    <a:pt x="12171" y="1"/>
                    <a:pt x="934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0" name="Google Shape;1740;p32"/>
            <p:cNvSpPr/>
            <p:nvPr/>
          </p:nvSpPr>
          <p:spPr>
            <a:xfrm>
              <a:off x="5331025" y="550438"/>
              <a:ext cx="661800" cy="6618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chemeClr val="dk2"/>
                </a:gs>
                <a:gs pos="51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1" name="Google Shape;1741;p32"/>
            <p:cNvSpPr/>
            <p:nvPr/>
          </p:nvSpPr>
          <p:spPr>
            <a:xfrm>
              <a:off x="5331025" y="550425"/>
              <a:ext cx="661800" cy="661800"/>
            </a:xfrm>
            <a:prstGeom prst="pie">
              <a:avLst>
                <a:gd name="adj1" fmla="val 0"/>
                <a:gd name="adj2" fmla="val 8494917"/>
              </a:avLst>
            </a:pr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42" name="Google Shape;1742;p32"/>
          <p:cNvGrpSpPr/>
          <p:nvPr/>
        </p:nvGrpSpPr>
        <p:grpSpPr>
          <a:xfrm rot="10800000" flipH="1">
            <a:off x="9733858" y="2"/>
            <a:ext cx="2062709" cy="1050077"/>
            <a:chOff x="7625173" y="1168019"/>
            <a:chExt cx="758870" cy="386342"/>
          </a:xfrm>
        </p:grpSpPr>
        <p:sp>
          <p:nvSpPr>
            <p:cNvPr id="1743" name="Google Shape;1743;p32"/>
            <p:cNvSpPr/>
            <p:nvPr/>
          </p:nvSpPr>
          <p:spPr>
            <a:xfrm rot="5400000" flipH="1">
              <a:off x="7623111" y="1170081"/>
              <a:ext cx="386342" cy="382217"/>
            </a:xfrm>
            <a:custGeom>
              <a:avLst/>
              <a:gdLst/>
              <a:ahLst/>
              <a:cxnLst/>
              <a:rect l="l" t="t" r="r" b="b"/>
              <a:pathLst>
                <a:path w="14546" h="14388" extrusionOk="0">
                  <a:moveTo>
                    <a:pt x="5010" y="1"/>
                  </a:moveTo>
                  <a:cubicBezTo>
                    <a:pt x="4580" y="75"/>
                    <a:pt x="4146" y="133"/>
                    <a:pt x="3704" y="171"/>
                  </a:cubicBezTo>
                  <a:cubicBezTo>
                    <a:pt x="3280" y="207"/>
                    <a:pt x="2855" y="225"/>
                    <a:pt x="2430" y="225"/>
                  </a:cubicBezTo>
                  <a:cubicBezTo>
                    <a:pt x="1617" y="225"/>
                    <a:pt x="805" y="159"/>
                    <a:pt x="0" y="24"/>
                  </a:cubicBezTo>
                  <a:lnTo>
                    <a:pt x="0" y="14387"/>
                  </a:lnTo>
                  <a:lnTo>
                    <a:pt x="14546" y="5991"/>
                  </a:lnTo>
                  <a:cubicBezTo>
                    <a:pt x="12271" y="2826"/>
                    <a:pt x="8846" y="675"/>
                    <a:pt x="5010" y="1"/>
                  </a:cubicBez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4" name="Google Shape;1744;p32"/>
            <p:cNvSpPr/>
            <p:nvPr/>
          </p:nvSpPr>
          <p:spPr>
            <a:xfrm rot="5400000" flipH="1">
              <a:off x="7996907" y="1167175"/>
              <a:ext cx="386236" cy="388035"/>
            </a:xfrm>
            <a:custGeom>
              <a:avLst/>
              <a:gdLst/>
              <a:ahLst/>
              <a:cxnLst/>
              <a:rect l="l" t="t" r="r" b="b"/>
              <a:pathLst>
                <a:path w="14542" h="14607" extrusionOk="0">
                  <a:moveTo>
                    <a:pt x="0" y="0"/>
                  </a:moveTo>
                  <a:lnTo>
                    <a:pt x="0" y="14406"/>
                  </a:lnTo>
                  <a:cubicBezTo>
                    <a:pt x="810" y="14539"/>
                    <a:pt x="1628" y="14607"/>
                    <a:pt x="2446" y="14607"/>
                  </a:cubicBezTo>
                  <a:cubicBezTo>
                    <a:pt x="2866" y="14607"/>
                    <a:pt x="3286" y="14589"/>
                    <a:pt x="3704" y="14553"/>
                  </a:cubicBezTo>
                  <a:cubicBezTo>
                    <a:pt x="4146" y="14515"/>
                    <a:pt x="4580" y="14457"/>
                    <a:pt x="5010" y="14383"/>
                  </a:cubicBezTo>
                  <a:cubicBezTo>
                    <a:pt x="8850" y="13717"/>
                    <a:pt x="12275" y="11566"/>
                    <a:pt x="14542" y="8397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45" name="Google Shape;1745;p32"/>
          <p:cNvGrpSpPr/>
          <p:nvPr/>
        </p:nvGrpSpPr>
        <p:grpSpPr>
          <a:xfrm flipH="1">
            <a:off x="87520" y="3322809"/>
            <a:ext cx="1515177" cy="1739025"/>
            <a:chOff x="6646350" y="4133672"/>
            <a:chExt cx="827363" cy="949664"/>
          </a:xfrm>
        </p:grpSpPr>
        <p:sp>
          <p:nvSpPr>
            <p:cNvPr id="1746" name="Google Shape;1746;p32"/>
            <p:cNvSpPr/>
            <p:nvPr/>
          </p:nvSpPr>
          <p:spPr>
            <a:xfrm>
              <a:off x="6646350" y="4138400"/>
              <a:ext cx="823250" cy="943600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1747" name="Google Shape;1747;p32"/>
            <p:cNvSpPr/>
            <p:nvPr/>
          </p:nvSpPr>
          <p:spPr>
            <a:xfrm>
              <a:off x="7051875" y="4371800"/>
              <a:ext cx="420875" cy="47552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1748" name="Google Shape;1748;p32"/>
            <p:cNvSpPr/>
            <p:nvPr/>
          </p:nvSpPr>
          <p:spPr>
            <a:xfrm rot="10800000" flipH="1">
              <a:off x="6646357" y="4372583"/>
              <a:ext cx="413947" cy="71075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49" name="Google Shape;1749;p32"/>
            <p:cNvSpPr/>
            <p:nvPr/>
          </p:nvSpPr>
          <p:spPr>
            <a:xfrm rot="10800000" flipH="1">
              <a:off x="7060253" y="4610946"/>
              <a:ext cx="409169" cy="472391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50" name="Google Shape;1750;p32"/>
            <p:cNvSpPr/>
            <p:nvPr/>
          </p:nvSpPr>
          <p:spPr>
            <a:xfrm rot="10800000" flipH="1">
              <a:off x="6646483" y="4133672"/>
              <a:ext cx="827230" cy="477928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51" name="Google Shape;1751;p32"/>
          <p:cNvGrpSpPr/>
          <p:nvPr/>
        </p:nvGrpSpPr>
        <p:grpSpPr>
          <a:xfrm flipH="1">
            <a:off x="8941806" y="5038491"/>
            <a:ext cx="2101681" cy="1819495"/>
            <a:chOff x="0" y="3178200"/>
            <a:chExt cx="1408004" cy="1219065"/>
          </a:xfrm>
        </p:grpSpPr>
        <p:grpSp>
          <p:nvGrpSpPr>
            <p:cNvPr id="1752" name="Google Shape;1752;p32"/>
            <p:cNvGrpSpPr/>
            <p:nvPr/>
          </p:nvGrpSpPr>
          <p:grpSpPr>
            <a:xfrm>
              <a:off x="0" y="3178200"/>
              <a:ext cx="1408004" cy="1219065"/>
              <a:chOff x="-1479143" y="3104800"/>
              <a:chExt cx="1213065" cy="1050375"/>
            </a:xfrm>
          </p:grpSpPr>
          <p:sp>
            <p:nvSpPr>
              <p:cNvPr id="1753" name="Google Shape;1753;p32"/>
              <p:cNvSpPr/>
              <p:nvPr/>
            </p:nvSpPr>
            <p:spPr>
              <a:xfrm rot="-5400000" flipH="1">
                <a:off x="-1299459" y="3792590"/>
                <a:ext cx="130728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155" extrusionOk="0">
                    <a:moveTo>
                      <a:pt x="4922" y="0"/>
                    </a:moveTo>
                    <a:cubicBezTo>
                      <a:pt x="3190" y="1271"/>
                      <a:pt x="1547" y="2658"/>
                      <a:pt x="1" y="4154"/>
                    </a:cubicBezTo>
                    <a:cubicBezTo>
                      <a:pt x="1562" y="2678"/>
                      <a:pt x="3205" y="1291"/>
                      <a:pt x="492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4" name="Google Shape;1754;p32"/>
              <p:cNvSpPr/>
              <p:nvPr/>
            </p:nvSpPr>
            <p:spPr>
              <a:xfrm>
                <a:off x="-1464730" y="3117126"/>
                <a:ext cx="1185900" cy="10257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5" name="Google Shape;1755;p32"/>
              <p:cNvSpPr/>
              <p:nvPr/>
            </p:nvSpPr>
            <p:spPr>
              <a:xfrm rot="-5400000" flipH="1">
                <a:off x="-982305" y="3438920"/>
                <a:ext cx="908113" cy="524340"/>
              </a:xfrm>
              <a:custGeom>
                <a:avLst/>
                <a:gdLst/>
                <a:ahLst/>
                <a:cxnLst/>
                <a:rect l="l" t="t" r="r" b="b"/>
                <a:pathLst>
                  <a:path w="34191" h="1973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4190" y="1973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6" name="Google Shape;1756;p32"/>
              <p:cNvSpPr/>
              <p:nvPr/>
            </p:nvSpPr>
            <p:spPr>
              <a:xfrm rot="-5400000" flipH="1">
                <a:off x="-1617226" y="3242882"/>
                <a:ext cx="1050342" cy="774177"/>
              </a:xfrm>
              <a:custGeom>
                <a:avLst/>
                <a:gdLst/>
                <a:ahLst/>
                <a:cxnLst/>
                <a:rect l="l" t="t" r="r" b="b"/>
                <a:pathLst>
                  <a:path w="39546" h="29028" extrusionOk="0">
                    <a:moveTo>
                      <a:pt x="39545" y="0"/>
                    </a:moveTo>
                    <a:lnTo>
                      <a:pt x="1" y="22833"/>
                    </a:lnTo>
                    <a:lnTo>
                      <a:pt x="2876" y="24496"/>
                    </a:lnTo>
                    <a:cubicBezTo>
                      <a:pt x="9288" y="27855"/>
                      <a:pt x="14703" y="29027"/>
                      <a:pt x="19140" y="29027"/>
                    </a:cubicBezTo>
                    <a:cubicBezTo>
                      <a:pt x="21929" y="29027"/>
                      <a:pt x="24332" y="28564"/>
                      <a:pt x="26352" y="27890"/>
                    </a:cubicBezTo>
                    <a:cubicBezTo>
                      <a:pt x="26275" y="27704"/>
                      <a:pt x="24779" y="24027"/>
                      <a:pt x="25829" y="18657"/>
                    </a:cubicBezTo>
                    <a:lnTo>
                      <a:pt x="25756" y="18657"/>
                    </a:lnTo>
                    <a:cubicBezTo>
                      <a:pt x="25756" y="13550"/>
                      <a:pt x="30235" y="8203"/>
                      <a:pt x="34086" y="4549"/>
                    </a:cubicBezTo>
                    <a:cubicBezTo>
                      <a:pt x="35632" y="3053"/>
                      <a:pt x="37275" y="1666"/>
                      <a:pt x="39007" y="395"/>
                    </a:cubicBezTo>
                    <a:cubicBezTo>
                      <a:pt x="39351" y="140"/>
                      <a:pt x="39545" y="0"/>
                      <a:pt x="395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7" name="Google Shape;1757;p32"/>
              <p:cNvSpPr/>
              <p:nvPr/>
            </p:nvSpPr>
            <p:spPr>
              <a:xfrm rot="-5400000" flipH="1">
                <a:off x="-1159882" y="3469624"/>
                <a:ext cx="366289" cy="1004812"/>
              </a:xfrm>
              <a:custGeom>
                <a:avLst/>
                <a:gdLst/>
                <a:ahLst/>
                <a:cxnLst/>
                <a:rect l="l" t="t" r="r" b="b"/>
                <a:pathLst>
                  <a:path w="13791" h="37472" extrusionOk="0">
                    <a:moveTo>
                      <a:pt x="13790" y="0"/>
                    </a:moveTo>
                    <a:cubicBezTo>
                      <a:pt x="13608" y="132"/>
                      <a:pt x="13430" y="264"/>
                      <a:pt x="13252" y="395"/>
                    </a:cubicBezTo>
                    <a:cubicBezTo>
                      <a:pt x="11535" y="1686"/>
                      <a:pt x="9892" y="3073"/>
                      <a:pt x="8331" y="4549"/>
                    </a:cubicBezTo>
                    <a:cubicBezTo>
                      <a:pt x="4480" y="8203"/>
                      <a:pt x="1" y="13550"/>
                      <a:pt x="1" y="18657"/>
                    </a:cubicBezTo>
                    <a:lnTo>
                      <a:pt x="74" y="18657"/>
                    </a:lnTo>
                    <a:cubicBezTo>
                      <a:pt x="109" y="18655"/>
                      <a:pt x="157" y="18655"/>
                      <a:pt x="216" y="18655"/>
                    </a:cubicBezTo>
                    <a:cubicBezTo>
                      <a:pt x="1184" y="18655"/>
                      <a:pt x="5224" y="18907"/>
                      <a:pt x="8672" y="22768"/>
                    </a:cubicBezTo>
                    <a:cubicBezTo>
                      <a:pt x="12221" y="25720"/>
                      <a:pt x="13430" y="32167"/>
                      <a:pt x="13790" y="37472"/>
                    </a:cubicBezTo>
                    <a:lnTo>
                      <a:pt x="13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58" name="Google Shape;1758;p32"/>
              <p:cNvSpPr/>
              <p:nvPr/>
            </p:nvSpPr>
            <p:spPr>
              <a:xfrm rot="-5400000" flipH="1">
                <a:off x="-1057243" y="3363983"/>
                <a:ext cx="973982" cy="608339"/>
              </a:xfrm>
              <a:custGeom>
                <a:avLst/>
                <a:gdLst/>
                <a:ahLst/>
                <a:cxnLst/>
                <a:rect l="l" t="t" r="r" b="b"/>
                <a:pathLst>
                  <a:path w="36671" h="22900" extrusionOk="0">
                    <a:moveTo>
                      <a:pt x="31548" y="1"/>
                    </a:moveTo>
                    <a:cubicBezTo>
                      <a:pt x="31548" y="1"/>
                      <a:pt x="28886" y="3321"/>
                      <a:pt x="23477" y="5127"/>
                    </a:cubicBezTo>
                    <a:cubicBezTo>
                      <a:pt x="21457" y="5801"/>
                      <a:pt x="19054" y="6264"/>
                      <a:pt x="16265" y="6264"/>
                    </a:cubicBezTo>
                    <a:cubicBezTo>
                      <a:pt x="11828" y="6264"/>
                      <a:pt x="6413" y="5092"/>
                      <a:pt x="1" y="1733"/>
                    </a:cubicBezTo>
                    <a:lnTo>
                      <a:pt x="1" y="1733"/>
                    </a:lnTo>
                    <a:lnTo>
                      <a:pt x="2481" y="3162"/>
                    </a:lnTo>
                    <a:lnTo>
                      <a:pt x="36670" y="22900"/>
                    </a:lnTo>
                    <a:lnTo>
                      <a:pt x="36670" y="14709"/>
                    </a:lnTo>
                    <a:cubicBezTo>
                      <a:pt x="36310" y="9404"/>
                      <a:pt x="35101" y="2957"/>
                      <a:pt x="31552" y="5"/>
                    </a:cubicBezTo>
                    <a:lnTo>
                      <a:pt x="315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000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1759" name="Google Shape;1759;p32"/>
            <p:cNvSpPr/>
            <p:nvPr/>
          </p:nvSpPr>
          <p:spPr>
            <a:xfrm rot="-5400000" flipH="1">
              <a:off x="568148" y="3946427"/>
              <a:ext cx="300198" cy="287494"/>
            </a:xfrm>
            <a:custGeom>
              <a:avLst/>
              <a:gdLst/>
              <a:ahLst/>
              <a:cxnLst/>
              <a:rect l="l" t="t" r="r" b="b"/>
              <a:pathLst>
                <a:path w="9648" h="9236" extrusionOk="0">
                  <a:moveTo>
                    <a:pt x="1192" y="1"/>
                  </a:moveTo>
                  <a:cubicBezTo>
                    <a:pt x="1133" y="1"/>
                    <a:pt x="1085" y="1"/>
                    <a:pt x="1050" y="3"/>
                  </a:cubicBezTo>
                  <a:cubicBezTo>
                    <a:pt x="0" y="5373"/>
                    <a:pt x="1496" y="9050"/>
                    <a:pt x="1573" y="9236"/>
                  </a:cubicBezTo>
                  <a:cubicBezTo>
                    <a:pt x="6978" y="7430"/>
                    <a:pt x="9644" y="4110"/>
                    <a:pt x="9644" y="4110"/>
                  </a:cubicBezTo>
                  <a:lnTo>
                    <a:pt x="9648" y="4114"/>
                  </a:lnTo>
                  <a:cubicBezTo>
                    <a:pt x="6200" y="253"/>
                    <a:pt x="2160" y="1"/>
                    <a:pt x="1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60" name="Google Shape;1760;p32"/>
          <p:cNvGrpSpPr/>
          <p:nvPr/>
        </p:nvGrpSpPr>
        <p:grpSpPr>
          <a:xfrm flipH="1">
            <a:off x="-9" y="5807935"/>
            <a:ext cx="2062709" cy="1050077"/>
            <a:chOff x="7625173" y="1168019"/>
            <a:chExt cx="758870" cy="386342"/>
          </a:xfrm>
        </p:grpSpPr>
        <p:sp>
          <p:nvSpPr>
            <p:cNvPr id="1761" name="Google Shape;1761;p32"/>
            <p:cNvSpPr/>
            <p:nvPr/>
          </p:nvSpPr>
          <p:spPr>
            <a:xfrm rot="5400000" flipH="1">
              <a:off x="7623111" y="1170081"/>
              <a:ext cx="386342" cy="382217"/>
            </a:xfrm>
            <a:custGeom>
              <a:avLst/>
              <a:gdLst/>
              <a:ahLst/>
              <a:cxnLst/>
              <a:rect l="l" t="t" r="r" b="b"/>
              <a:pathLst>
                <a:path w="14546" h="14388" extrusionOk="0">
                  <a:moveTo>
                    <a:pt x="5010" y="1"/>
                  </a:moveTo>
                  <a:cubicBezTo>
                    <a:pt x="4580" y="75"/>
                    <a:pt x="4146" y="133"/>
                    <a:pt x="3704" y="171"/>
                  </a:cubicBezTo>
                  <a:cubicBezTo>
                    <a:pt x="3280" y="207"/>
                    <a:pt x="2855" y="225"/>
                    <a:pt x="2430" y="225"/>
                  </a:cubicBezTo>
                  <a:cubicBezTo>
                    <a:pt x="1617" y="225"/>
                    <a:pt x="805" y="159"/>
                    <a:pt x="0" y="24"/>
                  </a:cubicBezTo>
                  <a:lnTo>
                    <a:pt x="0" y="14387"/>
                  </a:lnTo>
                  <a:lnTo>
                    <a:pt x="14546" y="5991"/>
                  </a:lnTo>
                  <a:cubicBezTo>
                    <a:pt x="12271" y="2826"/>
                    <a:pt x="8846" y="675"/>
                    <a:pt x="5010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62" name="Google Shape;1762;p32"/>
            <p:cNvSpPr/>
            <p:nvPr/>
          </p:nvSpPr>
          <p:spPr>
            <a:xfrm rot="5400000" flipH="1">
              <a:off x="7996907" y="1167175"/>
              <a:ext cx="386236" cy="388035"/>
            </a:xfrm>
            <a:custGeom>
              <a:avLst/>
              <a:gdLst/>
              <a:ahLst/>
              <a:cxnLst/>
              <a:rect l="l" t="t" r="r" b="b"/>
              <a:pathLst>
                <a:path w="14542" h="14607" extrusionOk="0">
                  <a:moveTo>
                    <a:pt x="0" y="0"/>
                  </a:moveTo>
                  <a:lnTo>
                    <a:pt x="0" y="14406"/>
                  </a:lnTo>
                  <a:cubicBezTo>
                    <a:pt x="810" y="14539"/>
                    <a:pt x="1628" y="14607"/>
                    <a:pt x="2446" y="14607"/>
                  </a:cubicBezTo>
                  <a:cubicBezTo>
                    <a:pt x="2866" y="14607"/>
                    <a:pt x="3286" y="14589"/>
                    <a:pt x="3704" y="14553"/>
                  </a:cubicBezTo>
                  <a:cubicBezTo>
                    <a:pt x="4146" y="14515"/>
                    <a:pt x="4580" y="14457"/>
                    <a:pt x="5010" y="14383"/>
                  </a:cubicBezTo>
                  <a:cubicBezTo>
                    <a:pt x="8850" y="13717"/>
                    <a:pt x="12275" y="11566"/>
                    <a:pt x="14542" y="8397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1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1763" name="Google Shape;1763;p32"/>
          <p:cNvGrpSpPr/>
          <p:nvPr/>
        </p:nvGrpSpPr>
        <p:grpSpPr>
          <a:xfrm rot="5400000">
            <a:off x="2629630" y="-3364239"/>
            <a:ext cx="3060959" cy="7518477"/>
            <a:chOff x="-344478" y="436521"/>
            <a:chExt cx="2295719" cy="5638858"/>
          </a:xfrm>
        </p:grpSpPr>
        <p:grpSp>
          <p:nvGrpSpPr>
            <p:cNvPr id="1764" name="Google Shape;1764;p32"/>
            <p:cNvGrpSpPr/>
            <p:nvPr/>
          </p:nvGrpSpPr>
          <p:grpSpPr>
            <a:xfrm>
              <a:off x="803358" y="3773209"/>
              <a:ext cx="1147884" cy="1317374"/>
              <a:chOff x="6646350" y="4133672"/>
              <a:chExt cx="827363" cy="949664"/>
            </a:xfrm>
          </p:grpSpPr>
          <p:sp>
            <p:nvSpPr>
              <p:cNvPr id="1765" name="Google Shape;1765;p32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766" name="Google Shape;1766;p32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767" name="Google Shape;1767;p32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8" name="Google Shape;1768;p32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69" name="Google Shape;1769;p32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70" name="Google Shape;1770;p32"/>
            <p:cNvGrpSpPr/>
            <p:nvPr/>
          </p:nvGrpSpPr>
          <p:grpSpPr>
            <a:xfrm flipH="1">
              <a:off x="42866" y="436521"/>
              <a:ext cx="1089662" cy="1250564"/>
              <a:chOff x="7699256" y="390244"/>
              <a:chExt cx="850634" cy="976240"/>
            </a:xfrm>
          </p:grpSpPr>
          <p:sp>
            <p:nvSpPr>
              <p:cNvPr id="1771" name="Google Shape;1771;p32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772" name="Google Shape;1772;p32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773" name="Google Shape;1773;p32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4" name="Google Shape;1774;p32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75" name="Google Shape;1775;p32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76" name="Google Shape;1776;p32"/>
            <p:cNvGrpSpPr/>
            <p:nvPr/>
          </p:nvGrpSpPr>
          <p:grpSpPr>
            <a:xfrm flipH="1">
              <a:off x="235154" y="2160124"/>
              <a:ext cx="1136383" cy="1304269"/>
              <a:chOff x="6646350" y="4133672"/>
              <a:chExt cx="827363" cy="949664"/>
            </a:xfrm>
          </p:grpSpPr>
          <p:sp>
            <p:nvSpPr>
              <p:cNvPr id="1777" name="Google Shape;1777;p32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778" name="Google Shape;1778;p32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779" name="Google Shape;1779;p32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0" name="Google Shape;1780;p32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1" name="Google Shape;1781;p32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82" name="Google Shape;1782;p32"/>
            <p:cNvGrpSpPr/>
            <p:nvPr/>
          </p:nvGrpSpPr>
          <p:grpSpPr>
            <a:xfrm>
              <a:off x="-344478" y="3129221"/>
              <a:ext cx="1147884" cy="1317374"/>
              <a:chOff x="6646350" y="4133672"/>
              <a:chExt cx="827363" cy="949664"/>
            </a:xfrm>
          </p:grpSpPr>
          <p:sp>
            <p:nvSpPr>
              <p:cNvPr id="1783" name="Google Shape;1783;p32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1784" name="Google Shape;1784;p32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1785" name="Google Shape;1785;p32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6" name="Google Shape;1786;p32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1787" name="Google Shape;1787;p32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1788" name="Google Shape;1788;p32"/>
            <p:cNvGrpSpPr/>
            <p:nvPr/>
          </p:nvGrpSpPr>
          <p:grpSpPr>
            <a:xfrm>
              <a:off x="229395" y="4757805"/>
              <a:ext cx="1147892" cy="1317574"/>
              <a:chOff x="204756" y="4145449"/>
              <a:chExt cx="1174194" cy="1347764"/>
            </a:xfrm>
          </p:grpSpPr>
          <p:grpSp>
            <p:nvGrpSpPr>
              <p:cNvPr id="1789" name="Google Shape;1789;p32"/>
              <p:cNvGrpSpPr/>
              <p:nvPr/>
            </p:nvGrpSpPr>
            <p:grpSpPr>
              <a:xfrm>
                <a:off x="204756" y="4145449"/>
                <a:ext cx="1174194" cy="1347764"/>
                <a:chOff x="6646350" y="4133672"/>
                <a:chExt cx="827363" cy="949664"/>
              </a:xfrm>
            </p:grpSpPr>
            <p:sp>
              <p:nvSpPr>
                <p:cNvPr id="1790" name="Google Shape;1790;p32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1791" name="Google Shape;1791;p32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92" name="Google Shape;1792;p32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1793" name="Google Shape;1793;p32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1794" name="Google Shape;1794;p32"/>
              <p:cNvSpPr/>
              <p:nvPr/>
            </p:nvSpPr>
            <p:spPr>
              <a:xfrm>
                <a:off x="780277" y="4483400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  <p:grpSp>
        <p:nvGrpSpPr>
          <p:cNvPr id="1795" name="Google Shape;1795;p32"/>
          <p:cNvGrpSpPr/>
          <p:nvPr/>
        </p:nvGrpSpPr>
        <p:grpSpPr>
          <a:xfrm rot="10800000">
            <a:off x="10324926" y="3288807"/>
            <a:ext cx="2062749" cy="1807039"/>
            <a:chOff x="5284025" y="550294"/>
            <a:chExt cx="755807" cy="662081"/>
          </a:xfrm>
        </p:grpSpPr>
        <p:sp>
          <p:nvSpPr>
            <p:cNvPr id="1796" name="Google Shape;1796;p32"/>
            <p:cNvSpPr/>
            <p:nvPr/>
          </p:nvSpPr>
          <p:spPr>
            <a:xfrm rot="10800000" flipH="1">
              <a:off x="5284025" y="550294"/>
              <a:ext cx="755807" cy="662081"/>
            </a:xfrm>
            <a:custGeom>
              <a:avLst/>
              <a:gdLst/>
              <a:ahLst/>
              <a:cxnLst/>
              <a:rect l="l" t="t" r="r" b="b"/>
              <a:pathLst>
                <a:path w="18700" h="16378" extrusionOk="0">
                  <a:moveTo>
                    <a:pt x="9341" y="1"/>
                  </a:moveTo>
                  <a:cubicBezTo>
                    <a:pt x="7952" y="1"/>
                    <a:pt x="6544" y="355"/>
                    <a:pt x="5254" y="1100"/>
                  </a:cubicBezTo>
                  <a:cubicBezTo>
                    <a:pt x="1345" y="3355"/>
                    <a:pt x="0" y="8372"/>
                    <a:pt x="2259" y="12282"/>
                  </a:cubicBezTo>
                  <a:cubicBezTo>
                    <a:pt x="3777" y="14910"/>
                    <a:pt x="6530" y="16378"/>
                    <a:pt x="9360" y="16378"/>
                  </a:cubicBezTo>
                  <a:cubicBezTo>
                    <a:pt x="10748" y="16378"/>
                    <a:pt x="12156" y="16024"/>
                    <a:pt x="13445" y="15281"/>
                  </a:cubicBezTo>
                  <a:cubicBezTo>
                    <a:pt x="17355" y="13022"/>
                    <a:pt x="18699" y="8004"/>
                    <a:pt x="16440" y="4095"/>
                  </a:cubicBezTo>
                  <a:cubicBezTo>
                    <a:pt x="14923" y="1470"/>
                    <a:pt x="12171" y="1"/>
                    <a:pt x="9341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7" name="Google Shape;1797;p32"/>
            <p:cNvSpPr/>
            <p:nvPr/>
          </p:nvSpPr>
          <p:spPr>
            <a:xfrm>
              <a:off x="5331025" y="550438"/>
              <a:ext cx="661800" cy="6618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798" name="Google Shape;1798;p32"/>
            <p:cNvSpPr/>
            <p:nvPr/>
          </p:nvSpPr>
          <p:spPr>
            <a:xfrm>
              <a:off x="5331025" y="550425"/>
              <a:ext cx="661800" cy="661800"/>
            </a:xfrm>
            <a:prstGeom prst="pie">
              <a:avLst>
                <a:gd name="adj1" fmla="val 0"/>
                <a:gd name="adj2" fmla="val 8494917"/>
              </a:avLst>
            </a:pr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15779720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D1F56-3A9F-A0D0-C5F0-B194AA9CA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FF44E-24A9-6428-4C5C-B1B92AEF3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5C9D6-B1CC-67A2-42F2-70A782E09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FCCCC-626B-4A40-A5FF-E8D99A7FB5CD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C24EDD-F481-FEF0-42C0-81FE23FF0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2BF10-BB91-5F40-3E80-523C346052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79FC1-A827-4B06-8EF0-DD154A5CE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1177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8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568542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35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9354977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18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848837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1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0" name="Google Shape;1810;p38"/>
          <p:cNvSpPr txBox="1">
            <a:spLocks noGrp="1"/>
          </p:cNvSpPr>
          <p:nvPr>
            <p:ph type="title"/>
          </p:nvPr>
        </p:nvSpPr>
        <p:spPr>
          <a:xfrm>
            <a:off x="955700" y="681200"/>
            <a:ext cx="102808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3405922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C3ACA1-1046-BB72-DB91-0AE4A17C2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86ADEA-A07D-F6B5-23BD-1AFB4F3CC9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2A00B6-7BF1-3105-D7DA-A322A56D7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0C45E-9D25-1B1C-FC5D-FA5C363C4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67876B-D8B5-C7C5-1DE9-AE7A8680B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22234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570B-807A-E8A8-D2E6-F0F1473D5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1DCB7-DFC8-F838-F9CC-A3E1F69C4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B4E2C9-AE25-E47A-0DB6-BC375E85E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FCCCC-626B-4A40-A5FF-E8D99A7FB5CD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2605B-504C-374F-C582-00C630348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523AF-300B-25A9-67AF-7B54374C0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179FC1-A827-4B06-8EF0-DD154A5CE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9072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05DE1-D0FB-1004-D8E2-4468A247A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2BDBD3-F52B-0494-4BDE-08145EE506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62DEE5-E879-BED7-AC1E-76B3279CA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F41CA-C673-91F6-9539-F0C040E44C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5C8AC-9E09-6B43-374D-14C310036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896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bg>
      <p:bgPr>
        <a:solidFill>
          <a:schemeClr val="lt1"/>
        </a:solidFill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5"/>
          <p:cNvSpPr txBox="1">
            <a:spLocks noGrp="1"/>
          </p:cNvSpPr>
          <p:nvPr>
            <p:ph type="subTitle" idx="1"/>
          </p:nvPr>
        </p:nvSpPr>
        <p:spPr>
          <a:xfrm>
            <a:off x="6710251" y="4179681"/>
            <a:ext cx="2920000" cy="9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6" name="Google Shape;206;p5"/>
          <p:cNvSpPr txBox="1">
            <a:spLocks noGrp="1"/>
          </p:cNvSpPr>
          <p:nvPr>
            <p:ph type="subTitle" idx="2"/>
          </p:nvPr>
        </p:nvSpPr>
        <p:spPr>
          <a:xfrm>
            <a:off x="6710251" y="3729467"/>
            <a:ext cx="29200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7" name="Google Shape;207;p5"/>
          <p:cNvSpPr txBox="1">
            <a:spLocks noGrp="1"/>
          </p:cNvSpPr>
          <p:nvPr>
            <p:ph type="subTitle" idx="3"/>
          </p:nvPr>
        </p:nvSpPr>
        <p:spPr>
          <a:xfrm>
            <a:off x="2561751" y="4179681"/>
            <a:ext cx="2920000" cy="9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1400"/>
              <a:buNone/>
              <a:defRPr sz="1867">
                <a:solidFill>
                  <a:schemeClr val="dk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8" name="Google Shape;208;p5"/>
          <p:cNvSpPr txBox="1">
            <a:spLocks noGrp="1"/>
          </p:cNvSpPr>
          <p:nvPr>
            <p:ph type="subTitle" idx="4"/>
          </p:nvPr>
        </p:nvSpPr>
        <p:spPr>
          <a:xfrm>
            <a:off x="2561751" y="3729467"/>
            <a:ext cx="2920000" cy="53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2933">
                <a:solidFill>
                  <a:schemeClr val="dk1"/>
                </a:solidFill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2pPr>
            <a:lvl3pPr lvl="2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3pPr>
            <a:lvl4pPr lvl="3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4pPr>
            <a:lvl5pPr lvl="4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5pPr>
            <a:lvl6pPr lvl="5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6pPr>
            <a:lvl7pPr lvl="6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7pPr>
            <a:lvl8pPr lvl="7" rtl="0">
              <a:spcBef>
                <a:spcPts val="2133"/>
              </a:spcBef>
              <a:spcAft>
                <a:spcPts val="0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8pPr>
            <a:lvl9pPr lvl="8" rtl="0">
              <a:spcBef>
                <a:spcPts val="2133"/>
              </a:spcBef>
              <a:spcAft>
                <a:spcPts val="2133"/>
              </a:spcAft>
              <a:buClr>
                <a:schemeClr val="dk1"/>
              </a:buClr>
              <a:buSzPts val="2500"/>
              <a:buFont typeface="Delius Swash Caps"/>
              <a:buNone/>
              <a:defRPr sz="3333">
                <a:solidFill>
                  <a:schemeClr val="dk1"/>
                </a:solidFill>
                <a:latin typeface="Delius Swash Caps"/>
                <a:ea typeface="Delius Swash Caps"/>
                <a:cs typeface="Delius Swash Caps"/>
                <a:sym typeface="Delius Swash Caps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09" name="Google Shape;209;p5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4267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10" name="Google Shape;210;p5"/>
          <p:cNvGrpSpPr/>
          <p:nvPr/>
        </p:nvGrpSpPr>
        <p:grpSpPr>
          <a:xfrm>
            <a:off x="-1152703" y="-284705"/>
            <a:ext cx="14308588" cy="7944639"/>
            <a:chOff x="-864528" y="-213529"/>
            <a:chExt cx="10731441" cy="5958479"/>
          </a:xfrm>
        </p:grpSpPr>
        <p:grpSp>
          <p:nvGrpSpPr>
            <p:cNvPr id="211" name="Google Shape;211;p5"/>
            <p:cNvGrpSpPr/>
            <p:nvPr/>
          </p:nvGrpSpPr>
          <p:grpSpPr>
            <a:xfrm>
              <a:off x="8319927" y="1068435"/>
              <a:ext cx="1546986" cy="1355147"/>
              <a:chOff x="5284025" y="550294"/>
              <a:chExt cx="755807" cy="662081"/>
            </a:xfrm>
          </p:grpSpPr>
          <p:sp>
            <p:nvSpPr>
              <p:cNvPr id="212" name="Google Shape;212;p5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3" name="Google Shape;213;p5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4" name="Google Shape;214;p5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15" name="Google Shape;215;p5"/>
            <p:cNvGrpSpPr/>
            <p:nvPr/>
          </p:nvGrpSpPr>
          <p:grpSpPr>
            <a:xfrm rot="10800000" flipH="1">
              <a:off x="7596968" y="-19499"/>
              <a:ext cx="1547032" cy="787558"/>
              <a:chOff x="7625173" y="1168019"/>
              <a:chExt cx="758870" cy="386342"/>
            </a:xfrm>
          </p:grpSpPr>
          <p:sp>
            <p:nvSpPr>
              <p:cNvPr id="216" name="Google Shape;216;p5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7" name="Google Shape;217;p5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18" name="Google Shape;218;p5"/>
            <p:cNvGrpSpPr/>
            <p:nvPr/>
          </p:nvGrpSpPr>
          <p:grpSpPr>
            <a:xfrm>
              <a:off x="283308" y="3123159"/>
              <a:ext cx="1147884" cy="1317374"/>
              <a:chOff x="6646350" y="4133672"/>
              <a:chExt cx="827363" cy="949664"/>
            </a:xfrm>
          </p:grpSpPr>
          <p:sp>
            <p:nvSpPr>
              <p:cNvPr id="219" name="Google Shape;219;p5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220" name="Google Shape;220;p5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221" name="Google Shape;221;p5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2" name="Google Shape;222;p5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3" name="Google Shape;223;p5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24" name="Google Shape;224;p5"/>
            <p:cNvGrpSpPr/>
            <p:nvPr/>
          </p:nvGrpSpPr>
          <p:grpSpPr>
            <a:xfrm flipH="1">
              <a:off x="-477184" y="-213529"/>
              <a:ext cx="1089662" cy="1250564"/>
              <a:chOff x="7699256" y="390244"/>
              <a:chExt cx="850634" cy="976240"/>
            </a:xfrm>
          </p:grpSpPr>
          <p:sp>
            <p:nvSpPr>
              <p:cNvPr id="225" name="Google Shape;225;p5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226" name="Google Shape;226;p5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227" name="Google Shape;227;p5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8" name="Google Shape;228;p5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29" name="Google Shape;229;p5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30" name="Google Shape;230;p5"/>
            <p:cNvGrpSpPr/>
            <p:nvPr/>
          </p:nvGrpSpPr>
          <p:grpSpPr>
            <a:xfrm flipH="1">
              <a:off x="2325976" y="4440681"/>
              <a:ext cx="1136383" cy="1304269"/>
              <a:chOff x="6646350" y="4133672"/>
              <a:chExt cx="827363" cy="949664"/>
            </a:xfrm>
          </p:grpSpPr>
          <p:sp>
            <p:nvSpPr>
              <p:cNvPr id="231" name="Google Shape;231;p5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232" name="Google Shape;232;p5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233" name="Google Shape;233;p5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4" name="Google Shape;234;p5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35" name="Google Shape;235;p5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36" name="Google Shape;236;p5"/>
            <p:cNvGrpSpPr/>
            <p:nvPr/>
          </p:nvGrpSpPr>
          <p:grpSpPr>
            <a:xfrm flipH="1">
              <a:off x="-284896" y="1510074"/>
              <a:ext cx="1136383" cy="1304269"/>
              <a:chOff x="6646350" y="4133672"/>
              <a:chExt cx="827363" cy="949664"/>
            </a:xfrm>
          </p:grpSpPr>
          <p:sp>
            <p:nvSpPr>
              <p:cNvPr id="237" name="Google Shape;237;p5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238" name="Google Shape;238;p5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239" name="Google Shape;239;p5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0" name="Google Shape;240;p5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1" name="Google Shape;241;p5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42" name="Google Shape;242;p5"/>
            <p:cNvGrpSpPr/>
            <p:nvPr/>
          </p:nvGrpSpPr>
          <p:grpSpPr>
            <a:xfrm>
              <a:off x="-864528" y="2479171"/>
              <a:ext cx="1147884" cy="1317374"/>
              <a:chOff x="6646350" y="4133672"/>
              <a:chExt cx="827363" cy="949664"/>
            </a:xfrm>
          </p:grpSpPr>
          <p:sp>
            <p:nvSpPr>
              <p:cNvPr id="243" name="Google Shape;243;p5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244" name="Google Shape;244;p5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245" name="Google Shape;245;p5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6" name="Google Shape;246;p5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47" name="Google Shape;247;p5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48" name="Google Shape;248;p5"/>
            <p:cNvGrpSpPr/>
            <p:nvPr/>
          </p:nvGrpSpPr>
          <p:grpSpPr>
            <a:xfrm>
              <a:off x="5517293" y="3778868"/>
              <a:ext cx="3641321" cy="1617191"/>
              <a:chOff x="5517293" y="3778868"/>
              <a:chExt cx="3641321" cy="1617191"/>
            </a:xfrm>
          </p:grpSpPr>
          <p:grpSp>
            <p:nvGrpSpPr>
              <p:cNvPr id="249" name="Google Shape;249;p5"/>
              <p:cNvGrpSpPr/>
              <p:nvPr/>
            </p:nvGrpSpPr>
            <p:grpSpPr>
              <a:xfrm flipH="1">
                <a:off x="7582354" y="3778868"/>
                <a:ext cx="1576261" cy="1364621"/>
                <a:chOff x="0" y="3178200"/>
                <a:chExt cx="1408004" cy="1219065"/>
              </a:xfrm>
            </p:grpSpPr>
            <p:grpSp>
              <p:nvGrpSpPr>
                <p:cNvPr id="250" name="Google Shape;250;p5"/>
                <p:cNvGrpSpPr/>
                <p:nvPr/>
              </p:nvGrpSpPr>
              <p:grpSpPr>
                <a:xfrm>
                  <a:off x="0" y="3178200"/>
                  <a:ext cx="1408004" cy="1219065"/>
                  <a:chOff x="-1479143" y="3104800"/>
                  <a:chExt cx="1213065" cy="1050375"/>
                </a:xfrm>
              </p:grpSpPr>
              <p:sp>
                <p:nvSpPr>
                  <p:cNvPr id="251" name="Google Shape;251;p5"/>
                  <p:cNvSpPr/>
                  <p:nvPr/>
                </p:nvSpPr>
                <p:spPr>
                  <a:xfrm rot="-5400000" flipH="1">
                    <a:off x="-1299459" y="3792590"/>
                    <a:ext cx="130728" cy="11037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2" h="4155" extrusionOk="0">
                        <a:moveTo>
                          <a:pt x="4922" y="0"/>
                        </a:moveTo>
                        <a:cubicBezTo>
                          <a:pt x="3190" y="1271"/>
                          <a:pt x="1547" y="2658"/>
                          <a:pt x="1" y="4154"/>
                        </a:cubicBezTo>
                        <a:cubicBezTo>
                          <a:pt x="1562" y="2678"/>
                          <a:pt x="3205" y="1291"/>
                          <a:pt x="4922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52" name="Google Shape;252;p5"/>
                  <p:cNvSpPr/>
                  <p:nvPr/>
                </p:nvSpPr>
                <p:spPr>
                  <a:xfrm>
                    <a:off x="-1464730" y="3117126"/>
                    <a:ext cx="1185900" cy="1025700"/>
                  </a:xfrm>
                  <a:prstGeom prst="triangle">
                    <a:avLst>
                      <a:gd name="adj" fmla="val 50000"/>
                    </a:avLst>
                  </a:prstGeom>
                  <a:solidFill>
                    <a:schemeClr val="dk2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53" name="Google Shape;253;p5"/>
                  <p:cNvSpPr/>
                  <p:nvPr/>
                </p:nvSpPr>
                <p:spPr>
                  <a:xfrm rot="-5400000" flipH="1">
                    <a:off x="-982305" y="3438920"/>
                    <a:ext cx="908113" cy="52434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4191" h="19738" extrusionOk="0">
                        <a:moveTo>
                          <a:pt x="1" y="0"/>
                        </a:moveTo>
                        <a:lnTo>
                          <a:pt x="1" y="0"/>
                        </a:lnTo>
                        <a:lnTo>
                          <a:pt x="34190" y="19738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100000">
                        <a:schemeClr val="lt1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54" name="Google Shape;254;p5"/>
                  <p:cNvSpPr/>
                  <p:nvPr/>
                </p:nvSpPr>
                <p:spPr>
                  <a:xfrm rot="-5400000" flipH="1">
                    <a:off x="-1617226" y="3242882"/>
                    <a:ext cx="1050342" cy="774177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9546" h="29028" extrusionOk="0">
                        <a:moveTo>
                          <a:pt x="39545" y="0"/>
                        </a:moveTo>
                        <a:lnTo>
                          <a:pt x="1" y="22833"/>
                        </a:lnTo>
                        <a:lnTo>
                          <a:pt x="2876" y="24496"/>
                        </a:lnTo>
                        <a:cubicBezTo>
                          <a:pt x="9288" y="27855"/>
                          <a:pt x="14703" y="29027"/>
                          <a:pt x="19140" y="29027"/>
                        </a:cubicBezTo>
                        <a:cubicBezTo>
                          <a:pt x="21929" y="29027"/>
                          <a:pt x="24332" y="28564"/>
                          <a:pt x="26352" y="27890"/>
                        </a:cubicBezTo>
                        <a:cubicBezTo>
                          <a:pt x="26275" y="27704"/>
                          <a:pt x="24779" y="24027"/>
                          <a:pt x="25829" y="18657"/>
                        </a:cubicBezTo>
                        <a:lnTo>
                          <a:pt x="25756" y="18657"/>
                        </a:lnTo>
                        <a:cubicBezTo>
                          <a:pt x="25756" y="13550"/>
                          <a:pt x="30235" y="8203"/>
                          <a:pt x="34086" y="4549"/>
                        </a:cubicBezTo>
                        <a:cubicBezTo>
                          <a:pt x="35632" y="3053"/>
                          <a:pt x="37275" y="1666"/>
                          <a:pt x="39007" y="395"/>
                        </a:cubicBezTo>
                        <a:cubicBezTo>
                          <a:pt x="39351" y="140"/>
                          <a:pt x="39545" y="0"/>
                          <a:pt x="39545" y="0"/>
                        </a:cubicBez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1"/>
                      </a:gs>
                      <a:gs pos="100000">
                        <a:schemeClr val="dk2"/>
                      </a:gs>
                    </a:gsLst>
                    <a:lin ang="2700006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55" name="Google Shape;255;p5"/>
                  <p:cNvSpPr/>
                  <p:nvPr/>
                </p:nvSpPr>
                <p:spPr>
                  <a:xfrm rot="-5400000" flipH="1">
                    <a:off x="-1159882" y="3469624"/>
                    <a:ext cx="366289" cy="100481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3791" h="37472" extrusionOk="0">
                        <a:moveTo>
                          <a:pt x="13790" y="0"/>
                        </a:moveTo>
                        <a:cubicBezTo>
                          <a:pt x="13608" y="132"/>
                          <a:pt x="13430" y="264"/>
                          <a:pt x="13252" y="395"/>
                        </a:cubicBezTo>
                        <a:cubicBezTo>
                          <a:pt x="11535" y="1686"/>
                          <a:pt x="9892" y="3073"/>
                          <a:pt x="8331" y="4549"/>
                        </a:cubicBezTo>
                        <a:cubicBezTo>
                          <a:pt x="4480" y="8203"/>
                          <a:pt x="1" y="13550"/>
                          <a:pt x="1" y="18657"/>
                        </a:cubicBezTo>
                        <a:lnTo>
                          <a:pt x="74" y="18657"/>
                        </a:lnTo>
                        <a:cubicBezTo>
                          <a:pt x="109" y="18655"/>
                          <a:pt x="157" y="18655"/>
                          <a:pt x="216" y="18655"/>
                        </a:cubicBezTo>
                        <a:cubicBezTo>
                          <a:pt x="1184" y="18655"/>
                          <a:pt x="5224" y="18907"/>
                          <a:pt x="8672" y="22768"/>
                        </a:cubicBezTo>
                        <a:cubicBezTo>
                          <a:pt x="12221" y="25720"/>
                          <a:pt x="13430" y="32167"/>
                          <a:pt x="13790" y="37472"/>
                        </a:cubicBezTo>
                        <a:lnTo>
                          <a:pt x="1379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51000">
                        <a:schemeClr val="accent2"/>
                      </a:gs>
                      <a:gs pos="100000">
                        <a:schemeClr val="dk2"/>
                      </a:gs>
                    </a:gsLst>
                    <a:lin ang="1350003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  <p:sp>
                <p:nvSpPr>
                  <p:cNvPr id="256" name="Google Shape;256;p5"/>
                  <p:cNvSpPr/>
                  <p:nvPr/>
                </p:nvSpPr>
                <p:spPr>
                  <a:xfrm rot="-5400000" flipH="1">
                    <a:off x="-1057243" y="3363983"/>
                    <a:ext cx="973982" cy="60833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671" h="22900" extrusionOk="0">
                        <a:moveTo>
                          <a:pt x="31548" y="1"/>
                        </a:moveTo>
                        <a:cubicBezTo>
                          <a:pt x="31548" y="1"/>
                          <a:pt x="28886" y="3321"/>
                          <a:pt x="23477" y="5127"/>
                        </a:cubicBezTo>
                        <a:cubicBezTo>
                          <a:pt x="21457" y="5801"/>
                          <a:pt x="19054" y="6264"/>
                          <a:pt x="16265" y="6264"/>
                        </a:cubicBezTo>
                        <a:cubicBezTo>
                          <a:pt x="11828" y="6264"/>
                          <a:pt x="6413" y="5092"/>
                          <a:pt x="1" y="1733"/>
                        </a:cubicBezTo>
                        <a:lnTo>
                          <a:pt x="1" y="1733"/>
                        </a:lnTo>
                        <a:lnTo>
                          <a:pt x="2481" y="3162"/>
                        </a:lnTo>
                        <a:lnTo>
                          <a:pt x="36670" y="22900"/>
                        </a:lnTo>
                        <a:lnTo>
                          <a:pt x="36670" y="14709"/>
                        </a:lnTo>
                        <a:cubicBezTo>
                          <a:pt x="36310" y="9404"/>
                          <a:pt x="35101" y="2957"/>
                          <a:pt x="31552" y="5"/>
                        </a:cubicBezTo>
                        <a:lnTo>
                          <a:pt x="31548" y="1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chemeClr val="accent3"/>
                      </a:gs>
                      <a:gs pos="50000">
                        <a:schemeClr val="accent2"/>
                      </a:gs>
                      <a:gs pos="100000">
                        <a:schemeClr val="dk2"/>
                      </a:gs>
                    </a:gsLst>
                    <a:lin ang="5400012" scaled="0"/>
                  </a:gra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2400"/>
                  </a:p>
                </p:txBody>
              </p:sp>
            </p:grpSp>
            <p:sp>
              <p:nvSpPr>
                <p:cNvPr id="257" name="Google Shape;257;p5"/>
                <p:cNvSpPr/>
                <p:nvPr/>
              </p:nvSpPr>
              <p:spPr>
                <a:xfrm rot="-5400000" flipH="1">
                  <a:off x="568148" y="3946427"/>
                  <a:ext cx="300198" cy="2874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48" h="9236" extrusionOk="0">
                      <a:moveTo>
                        <a:pt x="1192" y="1"/>
                      </a:moveTo>
                      <a:cubicBezTo>
                        <a:pt x="1133" y="1"/>
                        <a:pt x="1085" y="1"/>
                        <a:pt x="1050" y="3"/>
                      </a:cubicBezTo>
                      <a:cubicBezTo>
                        <a:pt x="0" y="5373"/>
                        <a:pt x="1496" y="9050"/>
                        <a:pt x="1573" y="9236"/>
                      </a:cubicBezTo>
                      <a:cubicBezTo>
                        <a:pt x="6978" y="7430"/>
                        <a:pt x="9644" y="4110"/>
                        <a:pt x="9644" y="4110"/>
                      </a:cubicBezTo>
                      <a:lnTo>
                        <a:pt x="9648" y="4114"/>
                      </a:lnTo>
                      <a:cubicBezTo>
                        <a:pt x="6200" y="253"/>
                        <a:pt x="2160" y="1"/>
                        <a:pt x="119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grpSp>
            <p:nvGrpSpPr>
              <p:cNvPr id="258" name="Google Shape;258;p5"/>
              <p:cNvGrpSpPr/>
              <p:nvPr/>
            </p:nvGrpSpPr>
            <p:grpSpPr>
              <a:xfrm flipH="1">
                <a:off x="5517293" y="4608501"/>
                <a:ext cx="1547032" cy="787558"/>
                <a:chOff x="7625173" y="1168019"/>
                <a:chExt cx="758870" cy="386342"/>
              </a:xfrm>
            </p:grpSpPr>
            <p:sp>
              <p:nvSpPr>
                <p:cNvPr id="259" name="Google Shape;259;p5"/>
                <p:cNvSpPr/>
                <p:nvPr/>
              </p:nvSpPr>
              <p:spPr>
                <a:xfrm rot="5400000" flipH="1">
                  <a:off x="7623111" y="1170081"/>
                  <a:ext cx="386342" cy="3822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6" h="14388" extrusionOk="0">
                      <a:moveTo>
                        <a:pt x="5010" y="1"/>
                      </a:moveTo>
                      <a:cubicBezTo>
                        <a:pt x="4580" y="75"/>
                        <a:pt x="4146" y="133"/>
                        <a:pt x="3704" y="171"/>
                      </a:cubicBezTo>
                      <a:cubicBezTo>
                        <a:pt x="3280" y="207"/>
                        <a:pt x="2855" y="225"/>
                        <a:pt x="2430" y="225"/>
                      </a:cubicBezTo>
                      <a:cubicBezTo>
                        <a:pt x="1617" y="225"/>
                        <a:pt x="805" y="159"/>
                        <a:pt x="0" y="24"/>
                      </a:cubicBezTo>
                      <a:lnTo>
                        <a:pt x="0" y="14387"/>
                      </a:lnTo>
                      <a:lnTo>
                        <a:pt x="14546" y="5991"/>
                      </a:lnTo>
                      <a:cubicBezTo>
                        <a:pt x="12271" y="2826"/>
                        <a:pt x="8846" y="675"/>
                        <a:pt x="5010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0" name="Google Shape;260;p5"/>
                <p:cNvSpPr/>
                <p:nvPr/>
              </p:nvSpPr>
              <p:spPr>
                <a:xfrm rot="5400000" flipH="1">
                  <a:off x="7996907" y="1167175"/>
                  <a:ext cx="386236" cy="3880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42" h="14607" extrusionOk="0">
                      <a:moveTo>
                        <a:pt x="0" y="0"/>
                      </a:moveTo>
                      <a:lnTo>
                        <a:pt x="0" y="14406"/>
                      </a:lnTo>
                      <a:cubicBezTo>
                        <a:pt x="810" y="14539"/>
                        <a:pt x="1628" y="14607"/>
                        <a:pt x="2446" y="14607"/>
                      </a:cubicBezTo>
                      <a:cubicBezTo>
                        <a:pt x="2866" y="14607"/>
                        <a:pt x="3286" y="14589"/>
                        <a:pt x="3704" y="14553"/>
                      </a:cubicBezTo>
                      <a:cubicBezTo>
                        <a:pt x="4146" y="14515"/>
                        <a:pt x="4580" y="14457"/>
                        <a:pt x="5010" y="14383"/>
                      </a:cubicBezTo>
                      <a:cubicBezTo>
                        <a:pt x="8850" y="13717"/>
                        <a:pt x="12275" y="11566"/>
                        <a:pt x="14542" y="8397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080140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</p:grpSp>
        <p:grpSp>
          <p:nvGrpSpPr>
            <p:cNvPr id="261" name="Google Shape;261;p5"/>
            <p:cNvGrpSpPr/>
            <p:nvPr/>
          </p:nvGrpSpPr>
          <p:grpSpPr>
            <a:xfrm>
              <a:off x="-290655" y="4107755"/>
              <a:ext cx="1147892" cy="1317574"/>
              <a:chOff x="204756" y="4145449"/>
              <a:chExt cx="1174194" cy="1347764"/>
            </a:xfrm>
          </p:grpSpPr>
          <p:grpSp>
            <p:nvGrpSpPr>
              <p:cNvPr id="262" name="Google Shape;262;p5"/>
              <p:cNvGrpSpPr/>
              <p:nvPr/>
            </p:nvGrpSpPr>
            <p:grpSpPr>
              <a:xfrm>
                <a:off x="204756" y="4145449"/>
                <a:ext cx="1174194" cy="1347764"/>
                <a:chOff x="6646350" y="4133672"/>
                <a:chExt cx="827363" cy="949664"/>
              </a:xfrm>
            </p:grpSpPr>
            <p:sp>
              <p:nvSpPr>
                <p:cNvPr id="263" name="Google Shape;263;p5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264" name="Google Shape;264;p5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5" name="Google Shape;265;p5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266" name="Google Shape;266;p5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267" name="Google Shape;267;p5"/>
              <p:cNvSpPr/>
              <p:nvPr/>
            </p:nvSpPr>
            <p:spPr>
              <a:xfrm>
                <a:off x="780277" y="4483400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247012922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707AE-0E51-DDA9-1985-569C6B175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71B10-2952-4058-6D59-8732E8837F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8E7663-E2B2-ECFF-AB67-4F130C456C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B75BCD-4879-1CB5-20B9-7C9D309E5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11D56-10AC-33B2-C908-94D7ABB2D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F4E5F8-283F-B3A4-782A-F52AEFA38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08912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CEC16-07F6-6515-A156-1C2DCA54F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202ACB-043F-260F-BCB6-6B9B3D4F4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510A12-31E4-0497-1309-AA1935D125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1F704E-128F-A574-A2A9-E3615F39E4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9D0B1BC-A4E3-1B4F-1BB9-EF383FA6DB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B6FA3A-07CE-DDC8-EB4A-C66AB7BA7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112126-3D43-14A5-DC1B-127B921590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C34C61-8206-EDD5-D33A-3DD591634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96450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8E6D6-E641-1974-59C6-8F181D903F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549215-DD5D-8397-730C-D908DDB40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32E493-22F2-6A6E-DD04-30EB43BA1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D20BA2-3512-A1E3-6389-64A2CD84C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2995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AC38C8-1BAA-9AD6-F416-D81020B74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E7AB70-1041-5C8D-8C38-126A406BF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862D44-B872-08B7-BED6-7B2A88173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3634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69C90-1E05-581C-7B35-9B569E5FCA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B4434-490A-963C-B67F-BC74D97CE0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C98665-1578-47D9-02DC-7B31794484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A2FF4-9B76-6CDD-5C7A-65C140A64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C8805-583F-5185-4F01-3CBC3F140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A6FCB6-19A7-6D48-8E64-355C8D1B4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1453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025B4-783B-52FB-758F-0AD9CCBDC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F70715-5460-2BB0-787F-FD8041930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27D1B9-0833-651C-2C99-3F5FEDED3D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FD584D-8A5C-CF77-9566-C44E4E779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7D4D50-FD58-84BC-7B4D-AF747EEC3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CFAE32-6E9B-7F8A-9F8D-294AF05FD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1539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91786E-E3BC-222C-F6AA-074556ADC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FA611-4D9A-E494-F581-4AEF01E5D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137029-91AD-3C82-D2E0-7274A31CB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26C452-D554-AF6B-879F-B8B690611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A6D860-2CFE-CBCD-A843-AB919FE9E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7771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EEEA3E-FAA1-E531-6F00-B7A39B8C37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B73894-86F2-220F-E483-759A5EDF51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C8234-EBA3-A9D6-D59A-C9EE13FDA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8DBB15-2088-F0E3-0E3C-2704D5D6A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91C495-7C7B-2EC6-5504-FE2DE9254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833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bg>
      <p:bgPr>
        <a:solidFill>
          <a:schemeClr val="lt1"/>
        </a:solidFill>
        <a:effectLst/>
      </p:bgPr>
    </p:bg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6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70" name="Google Shape;270;p6"/>
          <p:cNvGrpSpPr/>
          <p:nvPr/>
        </p:nvGrpSpPr>
        <p:grpSpPr>
          <a:xfrm>
            <a:off x="-191869" y="-798128"/>
            <a:ext cx="1701776" cy="1490741"/>
            <a:chOff x="-140450" y="3235219"/>
            <a:chExt cx="755807" cy="662081"/>
          </a:xfrm>
        </p:grpSpPr>
        <p:sp>
          <p:nvSpPr>
            <p:cNvPr id="271" name="Google Shape;271;p6"/>
            <p:cNvSpPr/>
            <p:nvPr/>
          </p:nvSpPr>
          <p:spPr>
            <a:xfrm rot="10800000" flipH="1">
              <a:off x="-140450" y="3235219"/>
              <a:ext cx="755807" cy="662081"/>
            </a:xfrm>
            <a:custGeom>
              <a:avLst/>
              <a:gdLst/>
              <a:ahLst/>
              <a:cxnLst/>
              <a:rect l="l" t="t" r="r" b="b"/>
              <a:pathLst>
                <a:path w="18700" h="16378" extrusionOk="0">
                  <a:moveTo>
                    <a:pt x="9341" y="1"/>
                  </a:moveTo>
                  <a:cubicBezTo>
                    <a:pt x="7952" y="1"/>
                    <a:pt x="6544" y="355"/>
                    <a:pt x="5254" y="1100"/>
                  </a:cubicBezTo>
                  <a:cubicBezTo>
                    <a:pt x="1345" y="3355"/>
                    <a:pt x="0" y="8372"/>
                    <a:pt x="2259" y="12282"/>
                  </a:cubicBezTo>
                  <a:cubicBezTo>
                    <a:pt x="3777" y="14910"/>
                    <a:pt x="6530" y="16378"/>
                    <a:pt x="9360" y="16378"/>
                  </a:cubicBezTo>
                  <a:cubicBezTo>
                    <a:pt x="10748" y="16378"/>
                    <a:pt x="12156" y="16024"/>
                    <a:pt x="13445" y="15281"/>
                  </a:cubicBezTo>
                  <a:cubicBezTo>
                    <a:pt x="17355" y="13022"/>
                    <a:pt x="18699" y="8004"/>
                    <a:pt x="16440" y="4095"/>
                  </a:cubicBezTo>
                  <a:cubicBezTo>
                    <a:pt x="14923" y="1470"/>
                    <a:pt x="12171" y="1"/>
                    <a:pt x="9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-93450" y="3235363"/>
              <a:ext cx="661800" cy="6618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chemeClr val="accent5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-93450" y="3235350"/>
              <a:ext cx="661800" cy="661800"/>
            </a:xfrm>
            <a:prstGeom prst="pie">
              <a:avLst>
                <a:gd name="adj1" fmla="val 0"/>
                <a:gd name="adj2" fmla="val 8494917"/>
              </a:avLst>
            </a:prstGeom>
            <a:gradFill>
              <a:gsLst>
                <a:gs pos="0">
                  <a:schemeClr val="accent1"/>
                </a:gs>
                <a:gs pos="19000">
                  <a:schemeClr val="accent2"/>
                </a:gs>
                <a:gs pos="100000">
                  <a:schemeClr val="accent5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74" name="Google Shape;274;p6"/>
          <p:cNvGrpSpPr/>
          <p:nvPr/>
        </p:nvGrpSpPr>
        <p:grpSpPr>
          <a:xfrm flipH="1">
            <a:off x="-787825" y="5022571"/>
            <a:ext cx="2120079" cy="1835424"/>
            <a:chOff x="0" y="3178200"/>
            <a:chExt cx="1408004" cy="1219065"/>
          </a:xfrm>
        </p:grpSpPr>
        <p:grpSp>
          <p:nvGrpSpPr>
            <p:cNvPr id="275" name="Google Shape;275;p6"/>
            <p:cNvGrpSpPr/>
            <p:nvPr/>
          </p:nvGrpSpPr>
          <p:grpSpPr>
            <a:xfrm>
              <a:off x="0" y="3178200"/>
              <a:ext cx="1408004" cy="1219065"/>
              <a:chOff x="-1479143" y="3104800"/>
              <a:chExt cx="1213065" cy="1050375"/>
            </a:xfrm>
          </p:grpSpPr>
          <p:sp>
            <p:nvSpPr>
              <p:cNvPr id="276" name="Google Shape;276;p6"/>
              <p:cNvSpPr/>
              <p:nvPr/>
            </p:nvSpPr>
            <p:spPr>
              <a:xfrm rot="-5400000" flipH="1">
                <a:off x="-1299459" y="3792590"/>
                <a:ext cx="130728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155" extrusionOk="0">
                    <a:moveTo>
                      <a:pt x="4922" y="0"/>
                    </a:moveTo>
                    <a:cubicBezTo>
                      <a:pt x="3190" y="1271"/>
                      <a:pt x="1547" y="2658"/>
                      <a:pt x="1" y="4154"/>
                    </a:cubicBezTo>
                    <a:cubicBezTo>
                      <a:pt x="1562" y="2678"/>
                      <a:pt x="3205" y="1291"/>
                      <a:pt x="492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7" name="Google Shape;277;p6"/>
              <p:cNvSpPr/>
              <p:nvPr/>
            </p:nvSpPr>
            <p:spPr>
              <a:xfrm>
                <a:off x="-1464730" y="3117126"/>
                <a:ext cx="1185900" cy="1025700"/>
              </a:xfrm>
              <a:prstGeom prst="triangle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8" name="Google Shape;278;p6"/>
              <p:cNvSpPr/>
              <p:nvPr/>
            </p:nvSpPr>
            <p:spPr>
              <a:xfrm rot="-5400000" flipH="1">
                <a:off x="-982305" y="3438920"/>
                <a:ext cx="908113" cy="524340"/>
              </a:xfrm>
              <a:custGeom>
                <a:avLst/>
                <a:gdLst/>
                <a:ahLst/>
                <a:cxnLst/>
                <a:rect l="l" t="t" r="r" b="b"/>
                <a:pathLst>
                  <a:path w="34191" h="1973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4190" y="1973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79" name="Google Shape;279;p6"/>
              <p:cNvSpPr/>
              <p:nvPr/>
            </p:nvSpPr>
            <p:spPr>
              <a:xfrm rot="-5400000" flipH="1">
                <a:off x="-1617226" y="3242882"/>
                <a:ext cx="1050342" cy="774177"/>
              </a:xfrm>
              <a:custGeom>
                <a:avLst/>
                <a:gdLst/>
                <a:ahLst/>
                <a:cxnLst/>
                <a:rect l="l" t="t" r="r" b="b"/>
                <a:pathLst>
                  <a:path w="39546" h="29028" extrusionOk="0">
                    <a:moveTo>
                      <a:pt x="39545" y="0"/>
                    </a:moveTo>
                    <a:lnTo>
                      <a:pt x="1" y="22833"/>
                    </a:lnTo>
                    <a:lnTo>
                      <a:pt x="2876" y="24496"/>
                    </a:lnTo>
                    <a:cubicBezTo>
                      <a:pt x="9288" y="27855"/>
                      <a:pt x="14703" y="29027"/>
                      <a:pt x="19140" y="29027"/>
                    </a:cubicBezTo>
                    <a:cubicBezTo>
                      <a:pt x="21929" y="29027"/>
                      <a:pt x="24332" y="28564"/>
                      <a:pt x="26352" y="27890"/>
                    </a:cubicBezTo>
                    <a:cubicBezTo>
                      <a:pt x="26275" y="27704"/>
                      <a:pt x="24779" y="24027"/>
                      <a:pt x="25829" y="18657"/>
                    </a:cubicBezTo>
                    <a:lnTo>
                      <a:pt x="25756" y="18657"/>
                    </a:lnTo>
                    <a:cubicBezTo>
                      <a:pt x="25756" y="13550"/>
                      <a:pt x="30235" y="8203"/>
                      <a:pt x="34086" y="4549"/>
                    </a:cubicBezTo>
                    <a:cubicBezTo>
                      <a:pt x="35632" y="3053"/>
                      <a:pt x="37275" y="1666"/>
                      <a:pt x="39007" y="395"/>
                    </a:cubicBezTo>
                    <a:cubicBezTo>
                      <a:pt x="39351" y="140"/>
                      <a:pt x="39545" y="0"/>
                      <a:pt x="395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0" name="Google Shape;280;p6"/>
              <p:cNvSpPr/>
              <p:nvPr/>
            </p:nvSpPr>
            <p:spPr>
              <a:xfrm rot="-5400000" flipH="1">
                <a:off x="-1159882" y="3469624"/>
                <a:ext cx="366289" cy="1004812"/>
              </a:xfrm>
              <a:custGeom>
                <a:avLst/>
                <a:gdLst/>
                <a:ahLst/>
                <a:cxnLst/>
                <a:rect l="l" t="t" r="r" b="b"/>
                <a:pathLst>
                  <a:path w="13791" h="37472" extrusionOk="0">
                    <a:moveTo>
                      <a:pt x="13790" y="0"/>
                    </a:moveTo>
                    <a:cubicBezTo>
                      <a:pt x="13608" y="132"/>
                      <a:pt x="13430" y="264"/>
                      <a:pt x="13252" y="395"/>
                    </a:cubicBezTo>
                    <a:cubicBezTo>
                      <a:pt x="11535" y="1686"/>
                      <a:pt x="9892" y="3073"/>
                      <a:pt x="8331" y="4549"/>
                    </a:cubicBezTo>
                    <a:cubicBezTo>
                      <a:pt x="4480" y="8203"/>
                      <a:pt x="1" y="13550"/>
                      <a:pt x="1" y="18657"/>
                    </a:cubicBezTo>
                    <a:lnTo>
                      <a:pt x="74" y="18657"/>
                    </a:lnTo>
                    <a:cubicBezTo>
                      <a:pt x="109" y="18655"/>
                      <a:pt x="157" y="18655"/>
                      <a:pt x="216" y="18655"/>
                    </a:cubicBezTo>
                    <a:cubicBezTo>
                      <a:pt x="1184" y="18655"/>
                      <a:pt x="5224" y="18907"/>
                      <a:pt x="8672" y="22768"/>
                    </a:cubicBezTo>
                    <a:cubicBezTo>
                      <a:pt x="12221" y="25720"/>
                      <a:pt x="13430" y="32167"/>
                      <a:pt x="13790" y="37472"/>
                    </a:cubicBezTo>
                    <a:lnTo>
                      <a:pt x="13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81" name="Google Shape;281;p6"/>
              <p:cNvSpPr/>
              <p:nvPr/>
            </p:nvSpPr>
            <p:spPr>
              <a:xfrm rot="-5400000" flipH="1">
                <a:off x="-1057243" y="3363983"/>
                <a:ext cx="973982" cy="608339"/>
              </a:xfrm>
              <a:custGeom>
                <a:avLst/>
                <a:gdLst/>
                <a:ahLst/>
                <a:cxnLst/>
                <a:rect l="l" t="t" r="r" b="b"/>
                <a:pathLst>
                  <a:path w="36671" h="22900" extrusionOk="0">
                    <a:moveTo>
                      <a:pt x="31548" y="1"/>
                    </a:moveTo>
                    <a:cubicBezTo>
                      <a:pt x="31548" y="1"/>
                      <a:pt x="28886" y="3321"/>
                      <a:pt x="23477" y="5127"/>
                    </a:cubicBezTo>
                    <a:cubicBezTo>
                      <a:pt x="21457" y="5801"/>
                      <a:pt x="19054" y="6264"/>
                      <a:pt x="16265" y="6264"/>
                    </a:cubicBezTo>
                    <a:cubicBezTo>
                      <a:pt x="11828" y="6264"/>
                      <a:pt x="6413" y="5092"/>
                      <a:pt x="1" y="1733"/>
                    </a:cubicBezTo>
                    <a:lnTo>
                      <a:pt x="1" y="1733"/>
                    </a:lnTo>
                    <a:lnTo>
                      <a:pt x="2481" y="3162"/>
                    </a:lnTo>
                    <a:lnTo>
                      <a:pt x="36670" y="22900"/>
                    </a:lnTo>
                    <a:lnTo>
                      <a:pt x="36670" y="14709"/>
                    </a:lnTo>
                    <a:cubicBezTo>
                      <a:pt x="36310" y="9404"/>
                      <a:pt x="35101" y="2957"/>
                      <a:pt x="31552" y="5"/>
                    </a:cubicBezTo>
                    <a:lnTo>
                      <a:pt x="315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282" name="Google Shape;282;p6"/>
            <p:cNvSpPr/>
            <p:nvPr/>
          </p:nvSpPr>
          <p:spPr>
            <a:xfrm rot="-5400000" flipH="1">
              <a:off x="568148" y="3946427"/>
              <a:ext cx="300198" cy="287494"/>
            </a:xfrm>
            <a:custGeom>
              <a:avLst/>
              <a:gdLst/>
              <a:ahLst/>
              <a:cxnLst/>
              <a:rect l="l" t="t" r="r" b="b"/>
              <a:pathLst>
                <a:path w="9648" h="9236" extrusionOk="0">
                  <a:moveTo>
                    <a:pt x="1192" y="1"/>
                  </a:moveTo>
                  <a:cubicBezTo>
                    <a:pt x="1133" y="1"/>
                    <a:pt x="1085" y="1"/>
                    <a:pt x="1050" y="3"/>
                  </a:cubicBezTo>
                  <a:cubicBezTo>
                    <a:pt x="0" y="5373"/>
                    <a:pt x="1496" y="9050"/>
                    <a:pt x="1573" y="9236"/>
                  </a:cubicBezTo>
                  <a:cubicBezTo>
                    <a:pt x="6978" y="7430"/>
                    <a:pt x="9644" y="4110"/>
                    <a:pt x="9644" y="4110"/>
                  </a:cubicBezTo>
                  <a:lnTo>
                    <a:pt x="9648" y="4114"/>
                  </a:lnTo>
                  <a:cubicBezTo>
                    <a:pt x="6200" y="253"/>
                    <a:pt x="2160" y="1"/>
                    <a:pt x="11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3" name="Google Shape;283;p6"/>
          <p:cNvGrpSpPr/>
          <p:nvPr/>
        </p:nvGrpSpPr>
        <p:grpSpPr>
          <a:xfrm rot="5400000">
            <a:off x="-697566" y="3462580"/>
            <a:ext cx="1939571" cy="987489"/>
            <a:chOff x="7625173" y="1168019"/>
            <a:chExt cx="758870" cy="386342"/>
          </a:xfrm>
        </p:grpSpPr>
        <p:sp>
          <p:nvSpPr>
            <p:cNvPr id="284" name="Google Shape;284;p6"/>
            <p:cNvSpPr/>
            <p:nvPr/>
          </p:nvSpPr>
          <p:spPr>
            <a:xfrm rot="5400000" flipH="1">
              <a:off x="7623111" y="1170081"/>
              <a:ext cx="386342" cy="382217"/>
            </a:xfrm>
            <a:custGeom>
              <a:avLst/>
              <a:gdLst/>
              <a:ahLst/>
              <a:cxnLst/>
              <a:rect l="l" t="t" r="r" b="b"/>
              <a:pathLst>
                <a:path w="14546" h="14388" extrusionOk="0">
                  <a:moveTo>
                    <a:pt x="5010" y="1"/>
                  </a:moveTo>
                  <a:cubicBezTo>
                    <a:pt x="4580" y="75"/>
                    <a:pt x="4146" y="133"/>
                    <a:pt x="3704" y="171"/>
                  </a:cubicBezTo>
                  <a:cubicBezTo>
                    <a:pt x="3280" y="207"/>
                    <a:pt x="2855" y="225"/>
                    <a:pt x="2430" y="225"/>
                  </a:cubicBezTo>
                  <a:cubicBezTo>
                    <a:pt x="1617" y="225"/>
                    <a:pt x="805" y="159"/>
                    <a:pt x="0" y="24"/>
                  </a:cubicBezTo>
                  <a:lnTo>
                    <a:pt x="0" y="14387"/>
                  </a:lnTo>
                  <a:lnTo>
                    <a:pt x="14546" y="5991"/>
                  </a:lnTo>
                  <a:cubicBezTo>
                    <a:pt x="12271" y="2826"/>
                    <a:pt x="8846" y="675"/>
                    <a:pt x="501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85" name="Google Shape;285;p6"/>
            <p:cNvSpPr/>
            <p:nvPr/>
          </p:nvSpPr>
          <p:spPr>
            <a:xfrm rot="5400000" flipH="1">
              <a:off x="7996907" y="1167175"/>
              <a:ext cx="386236" cy="388035"/>
            </a:xfrm>
            <a:custGeom>
              <a:avLst/>
              <a:gdLst/>
              <a:ahLst/>
              <a:cxnLst/>
              <a:rect l="l" t="t" r="r" b="b"/>
              <a:pathLst>
                <a:path w="14542" h="14607" extrusionOk="0">
                  <a:moveTo>
                    <a:pt x="0" y="0"/>
                  </a:moveTo>
                  <a:lnTo>
                    <a:pt x="0" y="14406"/>
                  </a:lnTo>
                  <a:cubicBezTo>
                    <a:pt x="810" y="14539"/>
                    <a:pt x="1628" y="14607"/>
                    <a:pt x="2446" y="14607"/>
                  </a:cubicBezTo>
                  <a:cubicBezTo>
                    <a:pt x="2866" y="14607"/>
                    <a:pt x="3286" y="14589"/>
                    <a:pt x="3704" y="14553"/>
                  </a:cubicBezTo>
                  <a:cubicBezTo>
                    <a:pt x="4146" y="14515"/>
                    <a:pt x="4580" y="14457"/>
                    <a:pt x="5010" y="14383"/>
                  </a:cubicBezTo>
                  <a:cubicBezTo>
                    <a:pt x="8850" y="13717"/>
                    <a:pt x="12275" y="11566"/>
                    <a:pt x="14542" y="8397"/>
                  </a:cubicBez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286" name="Google Shape;286;p6"/>
          <p:cNvGrpSpPr/>
          <p:nvPr/>
        </p:nvGrpSpPr>
        <p:grpSpPr>
          <a:xfrm>
            <a:off x="10859381" y="4444165"/>
            <a:ext cx="2093512" cy="2811423"/>
            <a:chOff x="8386081" y="3820706"/>
            <a:chExt cx="1144913" cy="1537753"/>
          </a:xfrm>
        </p:grpSpPr>
        <p:grpSp>
          <p:nvGrpSpPr>
            <p:cNvPr id="287" name="Google Shape;287;p6"/>
            <p:cNvGrpSpPr/>
            <p:nvPr/>
          </p:nvGrpSpPr>
          <p:grpSpPr>
            <a:xfrm>
              <a:off x="8386081" y="4475081"/>
              <a:ext cx="769613" cy="883378"/>
              <a:chOff x="6646350" y="4133672"/>
              <a:chExt cx="827363" cy="949664"/>
            </a:xfrm>
          </p:grpSpPr>
          <p:sp>
            <p:nvSpPr>
              <p:cNvPr id="288" name="Google Shape;288;p6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289" name="Google Shape;289;p6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290" name="Google Shape;290;p6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1" name="Google Shape;291;p6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2" name="Google Shape;292;p6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293" name="Google Shape;293;p6"/>
            <p:cNvGrpSpPr/>
            <p:nvPr/>
          </p:nvGrpSpPr>
          <p:grpSpPr>
            <a:xfrm>
              <a:off x="8761381" y="3820706"/>
              <a:ext cx="769613" cy="883378"/>
              <a:chOff x="6646350" y="4133672"/>
              <a:chExt cx="827363" cy="949664"/>
            </a:xfrm>
          </p:grpSpPr>
          <p:sp>
            <p:nvSpPr>
              <p:cNvPr id="294" name="Google Shape;294;p6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295" name="Google Shape;295;p6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296" name="Google Shape;296;p6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7" name="Google Shape;297;p6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98" name="Google Shape;298;p6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grpSp>
        <p:nvGrpSpPr>
          <p:cNvPr id="299" name="Google Shape;299;p6"/>
          <p:cNvGrpSpPr/>
          <p:nvPr/>
        </p:nvGrpSpPr>
        <p:grpSpPr>
          <a:xfrm>
            <a:off x="11066470" y="233370"/>
            <a:ext cx="1477229" cy="1695468"/>
            <a:chOff x="6646350" y="4133672"/>
            <a:chExt cx="827363" cy="949664"/>
          </a:xfrm>
        </p:grpSpPr>
        <p:sp>
          <p:nvSpPr>
            <p:cNvPr id="300" name="Google Shape;300;p6"/>
            <p:cNvSpPr/>
            <p:nvPr/>
          </p:nvSpPr>
          <p:spPr>
            <a:xfrm>
              <a:off x="6646350" y="4138400"/>
              <a:ext cx="823250" cy="943600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301" name="Google Shape;301;p6"/>
            <p:cNvSpPr/>
            <p:nvPr/>
          </p:nvSpPr>
          <p:spPr>
            <a:xfrm>
              <a:off x="7051875" y="4371800"/>
              <a:ext cx="420875" cy="47552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0000">
                  <a:schemeClr val="accent1"/>
                </a:gs>
                <a:gs pos="100000">
                  <a:srgbClr val="808E8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302" name="Google Shape;302;p6"/>
            <p:cNvSpPr/>
            <p:nvPr/>
          </p:nvSpPr>
          <p:spPr>
            <a:xfrm rot="10800000" flipH="1">
              <a:off x="6646357" y="4372583"/>
              <a:ext cx="413947" cy="71075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6000">
                  <a:schemeClr val="accent5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3" name="Google Shape;303;p6"/>
            <p:cNvSpPr/>
            <p:nvPr/>
          </p:nvSpPr>
          <p:spPr>
            <a:xfrm rot="10800000" flipH="1">
              <a:off x="7060253" y="4610946"/>
              <a:ext cx="409169" cy="472391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4" name="Google Shape;304;p6"/>
            <p:cNvSpPr/>
            <p:nvPr/>
          </p:nvSpPr>
          <p:spPr>
            <a:xfrm rot="10800000" flipH="1">
              <a:off x="6646483" y="4133672"/>
              <a:ext cx="827230" cy="477928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05" name="Google Shape;305;p6"/>
          <p:cNvGrpSpPr/>
          <p:nvPr/>
        </p:nvGrpSpPr>
        <p:grpSpPr>
          <a:xfrm>
            <a:off x="8244100" y="-1251623"/>
            <a:ext cx="1565608" cy="1797028"/>
            <a:chOff x="7651625" y="-330056"/>
            <a:chExt cx="1174206" cy="1347771"/>
          </a:xfrm>
        </p:grpSpPr>
        <p:sp>
          <p:nvSpPr>
            <p:cNvPr id="306" name="Google Shape;306;p6"/>
            <p:cNvSpPr/>
            <p:nvPr/>
          </p:nvSpPr>
          <p:spPr>
            <a:xfrm>
              <a:off x="7651625" y="-323339"/>
              <a:ext cx="1168356" cy="1339157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</p:sp>
        <p:sp>
          <p:nvSpPr>
            <p:cNvPr id="307" name="Google Shape;307;p6"/>
            <p:cNvSpPr/>
            <p:nvPr/>
          </p:nvSpPr>
          <p:spPr>
            <a:xfrm rot="10800000" flipH="1">
              <a:off x="7651634" y="9003"/>
              <a:ext cx="587480" cy="1008712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1000">
                  <a:schemeClr val="accent2"/>
                </a:gs>
                <a:gs pos="100000">
                  <a:schemeClr val="dk2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8" name="Google Shape;308;p6"/>
            <p:cNvSpPr/>
            <p:nvPr/>
          </p:nvSpPr>
          <p:spPr>
            <a:xfrm rot="10800000" flipH="1">
              <a:off x="8239036" y="347291"/>
              <a:ext cx="580699" cy="670424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09" name="Google Shape;309;p6"/>
            <p:cNvSpPr/>
            <p:nvPr/>
          </p:nvSpPr>
          <p:spPr>
            <a:xfrm rot="10800000" flipH="1">
              <a:off x="7651814" y="-330056"/>
              <a:ext cx="1174017" cy="678283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1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8227146" y="7903"/>
              <a:ext cx="597306" cy="67486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rgbClr val="5E89AD"/>
                </a:gs>
                <a:gs pos="100000">
                  <a:srgbClr val="2EBF91"/>
                </a:gs>
              </a:gsLst>
              <a:lin ang="0" scaled="0"/>
            </a:gradFill>
            <a:ln>
              <a:noFill/>
            </a:ln>
          </p:spPr>
        </p:sp>
      </p:grpSp>
      <p:grpSp>
        <p:nvGrpSpPr>
          <p:cNvPr id="311" name="Google Shape;311;p6"/>
          <p:cNvGrpSpPr/>
          <p:nvPr/>
        </p:nvGrpSpPr>
        <p:grpSpPr>
          <a:xfrm rot="5667361">
            <a:off x="3185064" y="6259559"/>
            <a:ext cx="1970248" cy="1725568"/>
            <a:chOff x="5284025" y="550294"/>
            <a:chExt cx="755807" cy="662081"/>
          </a:xfrm>
        </p:grpSpPr>
        <p:sp>
          <p:nvSpPr>
            <p:cNvPr id="312" name="Google Shape;312;p6"/>
            <p:cNvSpPr/>
            <p:nvPr/>
          </p:nvSpPr>
          <p:spPr>
            <a:xfrm rot="10800000" flipH="1">
              <a:off x="5284025" y="550294"/>
              <a:ext cx="755807" cy="662081"/>
            </a:xfrm>
            <a:custGeom>
              <a:avLst/>
              <a:gdLst/>
              <a:ahLst/>
              <a:cxnLst/>
              <a:rect l="l" t="t" r="r" b="b"/>
              <a:pathLst>
                <a:path w="18700" h="16378" extrusionOk="0">
                  <a:moveTo>
                    <a:pt x="9341" y="1"/>
                  </a:moveTo>
                  <a:cubicBezTo>
                    <a:pt x="7952" y="1"/>
                    <a:pt x="6544" y="355"/>
                    <a:pt x="5254" y="1100"/>
                  </a:cubicBezTo>
                  <a:cubicBezTo>
                    <a:pt x="1345" y="3355"/>
                    <a:pt x="0" y="8372"/>
                    <a:pt x="2259" y="12282"/>
                  </a:cubicBezTo>
                  <a:cubicBezTo>
                    <a:pt x="3777" y="14910"/>
                    <a:pt x="6530" y="16378"/>
                    <a:pt x="9360" y="16378"/>
                  </a:cubicBezTo>
                  <a:cubicBezTo>
                    <a:pt x="10748" y="16378"/>
                    <a:pt x="12156" y="16024"/>
                    <a:pt x="13445" y="15281"/>
                  </a:cubicBezTo>
                  <a:cubicBezTo>
                    <a:pt x="17355" y="13022"/>
                    <a:pt x="18699" y="8004"/>
                    <a:pt x="16440" y="4095"/>
                  </a:cubicBezTo>
                  <a:cubicBezTo>
                    <a:pt x="14923" y="1470"/>
                    <a:pt x="12171" y="1"/>
                    <a:pt x="9341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5331025" y="550438"/>
              <a:ext cx="661800" cy="6618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14" name="Google Shape;314;p6"/>
            <p:cNvSpPr/>
            <p:nvPr/>
          </p:nvSpPr>
          <p:spPr>
            <a:xfrm>
              <a:off x="5331025" y="550425"/>
              <a:ext cx="661800" cy="661800"/>
            </a:xfrm>
            <a:prstGeom prst="pie">
              <a:avLst>
                <a:gd name="adj1" fmla="val 0"/>
                <a:gd name="adj2" fmla="val 8494917"/>
              </a:avLst>
            </a:pr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4001869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lt1"/>
        </a:solid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7"/>
          <p:cNvSpPr txBox="1">
            <a:spLocks noGrp="1"/>
          </p:cNvSpPr>
          <p:nvPr>
            <p:ph type="body" idx="1"/>
          </p:nvPr>
        </p:nvSpPr>
        <p:spPr>
          <a:xfrm>
            <a:off x="1139800" y="1907167"/>
            <a:ext cx="6144800" cy="335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867"/>
            </a:lvl1pPr>
            <a:lvl2pPr marL="1219170" lvl="1" indent="-42332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○"/>
              <a:defRPr sz="1867"/>
            </a:lvl2pPr>
            <a:lvl3pPr marL="1828754" lvl="2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■"/>
              <a:defRPr sz="1867"/>
            </a:lvl3pPr>
            <a:lvl4pPr marL="2438339" lvl="3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●"/>
              <a:defRPr sz="1867"/>
            </a:lvl4pPr>
            <a:lvl5pPr marL="3047924" lvl="4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○"/>
              <a:defRPr sz="1867"/>
            </a:lvl5pPr>
            <a:lvl6pPr marL="3657509" lvl="5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■"/>
              <a:defRPr sz="1867"/>
            </a:lvl6pPr>
            <a:lvl7pPr marL="4267093" lvl="6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●"/>
              <a:defRPr sz="1867"/>
            </a:lvl7pPr>
            <a:lvl8pPr marL="4876678" lvl="7" indent="-423323" rtl="0">
              <a:spcBef>
                <a:spcPts val="2133"/>
              </a:spcBef>
              <a:spcAft>
                <a:spcPts val="0"/>
              </a:spcAft>
              <a:buSzPts val="1400"/>
              <a:buFont typeface="Montserrat"/>
              <a:buChar char="○"/>
              <a:defRPr sz="1867"/>
            </a:lvl8pPr>
            <a:lvl9pPr marL="5486263" lvl="8" indent="-423323" rtl="0">
              <a:spcBef>
                <a:spcPts val="2133"/>
              </a:spcBef>
              <a:spcAft>
                <a:spcPts val="2133"/>
              </a:spcAft>
              <a:buSzPts val="1400"/>
              <a:buFont typeface="Montserrat"/>
              <a:buChar char="■"/>
              <a:defRPr sz="18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7" name="Google Shape;317;p7"/>
          <p:cNvSpPr txBox="1">
            <a:spLocks noGrp="1"/>
          </p:cNvSpPr>
          <p:nvPr>
            <p:ph type="title"/>
          </p:nvPr>
        </p:nvSpPr>
        <p:spPr>
          <a:xfrm>
            <a:off x="960000" y="593367"/>
            <a:ext cx="102720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267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18" name="Google Shape;318;p7"/>
          <p:cNvGrpSpPr/>
          <p:nvPr/>
        </p:nvGrpSpPr>
        <p:grpSpPr>
          <a:xfrm>
            <a:off x="-911357" y="-1467184"/>
            <a:ext cx="13712399" cy="9411032"/>
            <a:chOff x="-683518" y="-1100388"/>
            <a:chExt cx="10284299" cy="7058274"/>
          </a:xfrm>
        </p:grpSpPr>
        <p:sp>
          <p:nvSpPr>
            <p:cNvPr id="319" name="Google Shape;319;p7"/>
            <p:cNvSpPr/>
            <p:nvPr/>
          </p:nvSpPr>
          <p:spPr>
            <a:xfrm flipH="1">
              <a:off x="7216565" y="3807705"/>
              <a:ext cx="1156831" cy="1325758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320" name="Google Shape;320;p7"/>
            <p:cNvSpPr/>
            <p:nvPr/>
          </p:nvSpPr>
          <p:spPr>
            <a:xfrm flipH="1">
              <a:off x="7212148" y="4135641"/>
              <a:ext cx="591414" cy="668113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0000">
                  <a:schemeClr val="accent1"/>
                </a:gs>
                <a:gs pos="100000">
                  <a:srgbClr val="808E8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321" name="Google Shape;321;p7"/>
            <p:cNvSpPr/>
            <p:nvPr/>
          </p:nvSpPr>
          <p:spPr>
            <a:xfrm rot="10800000">
              <a:off x="7791695" y="4136771"/>
              <a:ext cx="581691" cy="99860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6000">
                  <a:schemeClr val="accent5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2" name="Google Shape;322;p7"/>
            <p:cNvSpPr/>
            <p:nvPr/>
          </p:nvSpPr>
          <p:spPr>
            <a:xfrm rot="10800000">
              <a:off x="7216812" y="4471669"/>
              <a:ext cx="574977" cy="663706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23" name="Google Shape;323;p7"/>
            <p:cNvSpPr/>
            <p:nvPr/>
          </p:nvSpPr>
          <p:spPr>
            <a:xfrm rot="10800000">
              <a:off x="7210760" y="3801083"/>
              <a:ext cx="1162448" cy="671486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24" name="Google Shape;324;p7"/>
            <p:cNvGrpSpPr/>
            <p:nvPr/>
          </p:nvGrpSpPr>
          <p:grpSpPr>
            <a:xfrm>
              <a:off x="8472755" y="-214612"/>
              <a:ext cx="1128026" cy="1294592"/>
              <a:chOff x="7699256" y="390244"/>
              <a:chExt cx="850634" cy="976240"/>
            </a:xfrm>
          </p:grpSpPr>
          <p:sp>
            <p:nvSpPr>
              <p:cNvPr id="325" name="Google Shape;325;p7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326" name="Google Shape;326;p7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327" name="Google Shape;327;p7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30" name="Google Shape;330;p7"/>
            <p:cNvGrpSpPr/>
            <p:nvPr/>
          </p:nvGrpSpPr>
          <p:grpSpPr>
            <a:xfrm rot="10800000">
              <a:off x="1053123" y="4608500"/>
              <a:ext cx="1540260" cy="1349387"/>
              <a:chOff x="5284025" y="550294"/>
              <a:chExt cx="755807" cy="662081"/>
            </a:xfrm>
          </p:grpSpPr>
          <p:sp>
            <p:nvSpPr>
              <p:cNvPr id="331" name="Google Shape;331;p7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34" name="Google Shape;334;p7"/>
            <p:cNvGrpSpPr/>
            <p:nvPr/>
          </p:nvGrpSpPr>
          <p:grpSpPr>
            <a:xfrm>
              <a:off x="-62696" y="1998004"/>
              <a:ext cx="831434" cy="1635406"/>
              <a:chOff x="-182192" y="1088108"/>
              <a:chExt cx="897295" cy="1764953"/>
            </a:xfrm>
          </p:grpSpPr>
          <p:sp>
            <p:nvSpPr>
              <p:cNvPr id="335" name="Google Shape;335;p7"/>
              <p:cNvSpPr/>
              <p:nvPr/>
            </p:nvSpPr>
            <p:spPr>
              <a:xfrm flipH="1">
                <a:off x="-182192" y="1088108"/>
                <a:ext cx="897295" cy="887349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384" extrusionOk="0">
                    <a:moveTo>
                      <a:pt x="14546" y="1"/>
                    </a:moveTo>
                    <a:lnTo>
                      <a:pt x="1" y="8397"/>
                    </a:lnTo>
                    <a:cubicBezTo>
                      <a:pt x="2271" y="11563"/>
                      <a:pt x="5697" y="13713"/>
                      <a:pt x="9536" y="14383"/>
                    </a:cubicBezTo>
                    <a:cubicBezTo>
                      <a:pt x="10377" y="14236"/>
                      <a:pt x="11231" y="14163"/>
                      <a:pt x="12085" y="14163"/>
                    </a:cubicBezTo>
                    <a:cubicBezTo>
                      <a:pt x="12509" y="14163"/>
                      <a:pt x="12933" y="14181"/>
                      <a:pt x="13357" y="14217"/>
                    </a:cubicBezTo>
                    <a:cubicBezTo>
                      <a:pt x="13760" y="14252"/>
                      <a:pt x="14155" y="14302"/>
                      <a:pt x="14546" y="14364"/>
                    </a:cubicBezTo>
                    <a:lnTo>
                      <a:pt x="1454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 flipH="1">
                <a:off x="-182192" y="1951832"/>
                <a:ext cx="897295" cy="901229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609" extrusionOk="0">
                    <a:moveTo>
                      <a:pt x="12081" y="1"/>
                    </a:moveTo>
                    <a:cubicBezTo>
                      <a:pt x="7315" y="1"/>
                      <a:pt x="2805" y="2294"/>
                      <a:pt x="1" y="6209"/>
                    </a:cubicBezTo>
                    <a:lnTo>
                      <a:pt x="14546" y="14609"/>
                    </a:lnTo>
                    <a:lnTo>
                      <a:pt x="14546" y="203"/>
                    </a:lnTo>
                    <a:cubicBezTo>
                      <a:pt x="14155" y="141"/>
                      <a:pt x="13760" y="91"/>
                      <a:pt x="13357" y="56"/>
                    </a:cubicBezTo>
                    <a:cubicBezTo>
                      <a:pt x="12930" y="19"/>
                      <a:pt x="12505" y="1"/>
                      <a:pt x="120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37" name="Google Shape;337;p7"/>
            <p:cNvGrpSpPr/>
            <p:nvPr/>
          </p:nvGrpSpPr>
          <p:grpSpPr>
            <a:xfrm rot="3411271" flipH="1">
              <a:off x="-434641" y="3676535"/>
              <a:ext cx="1832473" cy="1586339"/>
              <a:chOff x="0" y="3178200"/>
              <a:chExt cx="1408004" cy="1219065"/>
            </a:xfrm>
          </p:grpSpPr>
          <p:grpSp>
            <p:nvGrpSpPr>
              <p:cNvPr id="338" name="Google Shape;338;p7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339" name="Google Shape;339;p7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0" name="Google Shape;340;p7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1" name="Google Shape;341;p7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2" name="Google Shape;342;p7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3" name="Google Shape;343;p7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4" name="Google Shape;344;p7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345" name="Google Shape;345;p7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46" name="Google Shape;346;p7"/>
            <p:cNvGrpSpPr/>
            <p:nvPr/>
          </p:nvGrpSpPr>
          <p:grpSpPr>
            <a:xfrm flipH="1">
              <a:off x="-300549" y="-1100388"/>
              <a:ext cx="1888978" cy="1635376"/>
              <a:chOff x="0" y="3178200"/>
              <a:chExt cx="1408004" cy="1219065"/>
            </a:xfrm>
          </p:grpSpPr>
          <p:grpSp>
            <p:nvGrpSpPr>
              <p:cNvPr id="347" name="Google Shape;347;p7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348" name="Google Shape;348;p7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49" name="Google Shape;349;p7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0" name="Google Shape;350;p7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1" name="Google Shape;351;p7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2" name="Google Shape;352;p7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1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353" name="Google Shape;353;p7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9000">
                      <a:schemeClr val="accent2"/>
                    </a:gs>
                    <a:gs pos="100000">
                      <a:schemeClr val="accent5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354" name="Google Shape;354;p7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55" name="Google Shape;355;p7"/>
            <p:cNvGrpSpPr/>
            <p:nvPr/>
          </p:nvGrpSpPr>
          <p:grpSpPr>
            <a:xfrm>
              <a:off x="8048679" y="2978313"/>
              <a:ext cx="1144078" cy="1313196"/>
              <a:chOff x="6646350" y="4133672"/>
              <a:chExt cx="827363" cy="949664"/>
            </a:xfrm>
          </p:grpSpPr>
          <p:sp>
            <p:nvSpPr>
              <p:cNvPr id="356" name="Google Shape;356;p7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357" name="Google Shape;357;p7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358" name="Google Shape;358;p7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9" name="Google Shape;359;p7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60" name="Google Shape;360;p7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872806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1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8"/>
          <p:cNvSpPr txBox="1">
            <a:spLocks noGrp="1"/>
          </p:cNvSpPr>
          <p:nvPr>
            <p:ph type="title"/>
          </p:nvPr>
        </p:nvSpPr>
        <p:spPr>
          <a:xfrm>
            <a:off x="1850800" y="1586700"/>
            <a:ext cx="8490400" cy="337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1466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63" name="Google Shape;363;p8"/>
          <p:cNvGrpSpPr/>
          <p:nvPr/>
        </p:nvGrpSpPr>
        <p:grpSpPr>
          <a:xfrm>
            <a:off x="-310836" y="381219"/>
            <a:ext cx="1382141" cy="1586279"/>
            <a:chOff x="-841902" y="223489"/>
            <a:chExt cx="1036606" cy="1189709"/>
          </a:xfrm>
        </p:grpSpPr>
        <p:sp>
          <p:nvSpPr>
            <p:cNvPr id="364" name="Google Shape;364;p8"/>
            <p:cNvSpPr/>
            <p:nvPr/>
          </p:nvSpPr>
          <p:spPr>
            <a:xfrm>
              <a:off x="-841902" y="229391"/>
              <a:ext cx="1031450" cy="1182142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365" name="Google Shape;365;p8"/>
            <p:cNvSpPr/>
            <p:nvPr/>
          </p:nvSpPr>
          <p:spPr>
            <a:xfrm>
              <a:off x="-333815" y="521792"/>
              <a:ext cx="527314" cy="595738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0000">
                  <a:schemeClr val="accent1"/>
                </a:gs>
                <a:gs pos="100000">
                  <a:srgbClr val="808E8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366" name="Google Shape;366;p8"/>
            <p:cNvSpPr/>
            <p:nvPr/>
          </p:nvSpPr>
          <p:spPr>
            <a:xfrm rot="10800000" flipH="1">
              <a:off x="-841894" y="522804"/>
              <a:ext cx="518636" cy="89039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6000">
                  <a:schemeClr val="accent5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7" name="Google Shape;367;p8"/>
            <p:cNvSpPr/>
            <p:nvPr/>
          </p:nvSpPr>
          <p:spPr>
            <a:xfrm rot="10800000" flipH="1">
              <a:off x="-323318" y="821412"/>
              <a:ext cx="512649" cy="591786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8" name="Google Shape;368;p8"/>
            <p:cNvSpPr/>
            <p:nvPr/>
          </p:nvSpPr>
          <p:spPr>
            <a:xfrm rot="10800000" flipH="1">
              <a:off x="-841735" y="223489"/>
              <a:ext cx="1036439" cy="598723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69" name="Google Shape;369;p8"/>
          <p:cNvGrpSpPr/>
          <p:nvPr/>
        </p:nvGrpSpPr>
        <p:grpSpPr>
          <a:xfrm flipH="1">
            <a:off x="2" y="5518482"/>
            <a:ext cx="1483279" cy="1702172"/>
            <a:chOff x="7699256" y="390244"/>
            <a:chExt cx="850634" cy="976240"/>
          </a:xfrm>
        </p:grpSpPr>
        <p:sp>
          <p:nvSpPr>
            <p:cNvPr id="370" name="Google Shape;370;p8"/>
            <p:cNvSpPr/>
            <p:nvPr/>
          </p:nvSpPr>
          <p:spPr>
            <a:xfrm flipH="1">
              <a:off x="7703507" y="395089"/>
              <a:ext cx="846383" cy="970021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371" name="Google Shape;371;p8"/>
            <p:cNvSpPr/>
            <p:nvPr/>
          </p:nvSpPr>
          <p:spPr>
            <a:xfrm flipH="1">
              <a:off x="7700268" y="635024"/>
              <a:ext cx="432702" cy="488840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0000">
                  <a:schemeClr val="accent1"/>
                </a:gs>
                <a:gs pos="100000">
                  <a:srgbClr val="808E8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372" name="Google Shape;372;p8"/>
            <p:cNvSpPr/>
            <p:nvPr/>
          </p:nvSpPr>
          <p:spPr>
            <a:xfrm rot="10800000">
              <a:off x="8124293" y="635851"/>
              <a:ext cx="425590" cy="730633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6000">
                  <a:schemeClr val="accent5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3" name="Google Shape;373;p8"/>
            <p:cNvSpPr/>
            <p:nvPr/>
          </p:nvSpPr>
          <p:spPr>
            <a:xfrm rot="10800000">
              <a:off x="7703679" y="880881"/>
              <a:ext cx="420678" cy="485603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8"/>
            <p:cNvSpPr/>
            <p:nvPr/>
          </p:nvSpPr>
          <p:spPr>
            <a:xfrm rot="10800000">
              <a:off x="7699256" y="390244"/>
              <a:ext cx="850497" cy="491295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75" name="Google Shape;375;p8"/>
          <p:cNvGrpSpPr/>
          <p:nvPr/>
        </p:nvGrpSpPr>
        <p:grpSpPr>
          <a:xfrm flipH="1">
            <a:off x="2" y="3816282"/>
            <a:ext cx="1483279" cy="1702172"/>
            <a:chOff x="7699256" y="390244"/>
            <a:chExt cx="850634" cy="976240"/>
          </a:xfrm>
        </p:grpSpPr>
        <p:sp>
          <p:nvSpPr>
            <p:cNvPr id="376" name="Google Shape;376;p8"/>
            <p:cNvSpPr/>
            <p:nvPr/>
          </p:nvSpPr>
          <p:spPr>
            <a:xfrm flipH="1">
              <a:off x="7703507" y="395089"/>
              <a:ext cx="846383" cy="970021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377" name="Google Shape;377;p8"/>
            <p:cNvSpPr/>
            <p:nvPr/>
          </p:nvSpPr>
          <p:spPr>
            <a:xfrm flipH="1">
              <a:off x="7700268" y="635024"/>
              <a:ext cx="432702" cy="488840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70000">
                  <a:schemeClr val="accent1"/>
                </a:gs>
                <a:gs pos="100000">
                  <a:srgbClr val="808E80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378" name="Google Shape;378;p8"/>
            <p:cNvSpPr/>
            <p:nvPr/>
          </p:nvSpPr>
          <p:spPr>
            <a:xfrm rot="10800000">
              <a:off x="8124293" y="635851"/>
              <a:ext cx="425590" cy="730633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6000">
                  <a:schemeClr val="accent5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9" name="Google Shape;379;p8"/>
            <p:cNvSpPr/>
            <p:nvPr/>
          </p:nvSpPr>
          <p:spPr>
            <a:xfrm rot="10800000">
              <a:off x="7703679" y="880881"/>
              <a:ext cx="420678" cy="485603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0" name="Google Shape;380;p8"/>
            <p:cNvSpPr/>
            <p:nvPr/>
          </p:nvSpPr>
          <p:spPr>
            <a:xfrm rot="10800000">
              <a:off x="7699256" y="390244"/>
              <a:ext cx="850497" cy="491295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1" name="Google Shape;381;p8"/>
          <p:cNvSpPr/>
          <p:nvPr/>
        </p:nvSpPr>
        <p:spPr>
          <a:xfrm rot="5400000" flipH="1">
            <a:off x="10710782" y="1287267"/>
            <a:ext cx="2103989" cy="2429531"/>
          </a:xfrm>
          <a:custGeom>
            <a:avLst/>
            <a:gdLst/>
            <a:ahLst/>
            <a:cxnLst/>
            <a:rect l="l" t="t" r="r" b="b"/>
            <a:pathLst>
              <a:path w="24915" h="28770" extrusionOk="0">
                <a:moveTo>
                  <a:pt x="0" y="0"/>
                </a:moveTo>
                <a:lnTo>
                  <a:pt x="0" y="28769"/>
                </a:lnTo>
                <a:lnTo>
                  <a:pt x="24914" y="1438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6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2" name="Google Shape;382;p8"/>
          <p:cNvGrpSpPr/>
          <p:nvPr/>
        </p:nvGrpSpPr>
        <p:grpSpPr>
          <a:xfrm>
            <a:off x="7507421" y="-969159"/>
            <a:ext cx="4708875" cy="2178128"/>
            <a:chOff x="5630566" y="-726869"/>
            <a:chExt cx="3531656" cy="1633596"/>
          </a:xfrm>
        </p:grpSpPr>
        <p:sp>
          <p:nvSpPr>
            <p:cNvPr id="383" name="Google Shape;383;p8"/>
            <p:cNvSpPr/>
            <p:nvPr/>
          </p:nvSpPr>
          <p:spPr>
            <a:xfrm rot="5400000" flipH="1">
              <a:off x="8246049" y="-9445"/>
              <a:ext cx="921334" cy="911011"/>
            </a:xfrm>
            <a:custGeom>
              <a:avLst/>
              <a:gdLst/>
              <a:ahLst/>
              <a:cxnLst/>
              <a:rect l="l" t="t" r="r" b="b"/>
              <a:pathLst>
                <a:path w="14547" h="14384" extrusionOk="0">
                  <a:moveTo>
                    <a:pt x="14546" y="1"/>
                  </a:moveTo>
                  <a:lnTo>
                    <a:pt x="1" y="8397"/>
                  </a:lnTo>
                  <a:cubicBezTo>
                    <a:pt x="2271" y="11563"/>
                    <a:pt x="5697" y="13713"/>
                    <a:pt x="9536" y="14383"/>
                  </a:cubicBezTo>
                  <a:cubicBezTo>
                    <a:pt x="10377" y="14236"/>
                    <a:pt x="11231" y="14163"/>
                    <a:pt x="12085" y="14163"/>
                  </a:cubicBezTo>
                  <a:cubicBezTo>
                    <a:pt x="12509" y="14163"/>
                    <a:pt x="12933" y="14181"/>
                    <a:pt x="13357" y="14217"/>
                  </a:cubicBezTo>
                  <a:cubicBezTo>
                    <a:pt x="13760" y="14252"/>
                    <a:pt x="14155" y="14302"/>
                    <a:pt x="14546" y="14364"/>
                  </a:cubicBezTo>
                  <a:lnTo>
                    <a:pt x="14546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4" name="Google Shape;384;p8"/>
            <p:cNvSpPr/>
            <p:nvPr/>
          </p:nvSpPr>
          <p:spPr>
            <a:xfrm rot="5400000" flipH="1">
              <a:off x="7352181" y="-16570"/>
              <a:ext cx="921334" cy="925261"/>
            </a:xfrm>
            <a:custGeom>
              <a:avLst/>
              <a:gdLst/>
              <a:ahLst/>
              <a:cxnLst/>
              <a:rect l="l" t="t" r="r" b="b"/>
              <a:pathLst>
                <a:path w="14547" h="14609" extrusionOk="0">
                  <a:moveTo>
                    <a:pt x="12081" y="1"/>
                  </a:moveTo>
                  <a:cubicBezTo>
                    <a:pt x="7315" y="1"/>
                    <a:pt x="2805" y="2294"/>
                    <a:pt x="1" y="6209"/>
                  </a:cubicBezTo>
                  <a:lnTo>
                    <a:pt x="14546" y="14609"/>
                  </a:lnTo>
                  <a:lnTo>
                    <a:pt x="14546" y="203"/>
                  </a:lnTo>
                  <a:cubicBezTo>
                    <a:pt x="14155" y="141"/>
                    <a:pt x="13760" y="91"/>
                    <a:pt x="13357" y="56"/>
                  </a:cubicBezTo>
                  <a:cubicBezTo>
                    <a:pt x="12930" y="19"/>
                    <a:pt x="12505" y="1"/>
                    <a:pt x="12081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dk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85" name="Google Shape;385;p8"/>
            <p:cNvGrpSpPr/>
            <p:nvPr/>
          </p:nvGrpSpPr>
          <p:grpSpPr>
            <a:xfrm rot="10800000">
              <a:off x="5630566" y="-726869"/>
              <a:ext cx="1477679" cy="1294169"/>
              <a:chOff x="5284025" y="550294"/>
              <a:chExt cx="755807" cy="662081"/>
            </a:xfrm>
          </p:grpSpPr>
          <p:sp>
            <p:nvSpPr>
              <p:cNvPr id="386" name="Google Shape;386;p8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7" name="Google Shape;387;p8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8" name="Google Shape;388;p8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389" name="Google Shape;389;p8"/>
          <p:cNvSpPr/>
          <p:nvPr/>
        </p:nvSpPr>
        <p:spPr>
          <a:xfrm rot="-1799929">
            <a:off x="8404274" y="5736067"/>
            <a:ext cx="1789625" cy="2066527"/>
          </a:xfrm>
          <a:custGeom>
            <a:avLst/>
            <a:gdLst/>
            <a:ahLst/>
            <a:cxnLst/>
            <a:rect l="l" t="t" r="r" b="b"/>
            <a:pathLst>
              <a:path w="24915" h="28770" extrusionOk="0">
                <a:moveTo>
                  <a:pt x="0" y="0"/>
                </a:moveTo>
                <a:lnTo>
                  <a:pt x="0" y="28769"/>
                </a:lnTo>
                <a:lnTo>
                  <a:pt x="24914" y="1438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5E89AD"/>
              </a:gs>
              <a:gs pos="100000">
                <a:srgbClr val="2EBF91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90" name="Google Shape;390;p8"/>
          <p:cNvGrpSpPr/>
          <p:nvPr/>
        </p:nvGrpSpPr>
        <p:grpSpPr>
          <a:xfrm flipH="1">
            <a:off x="1800207" y="-918576"/>
            <a:ext cx="1421851" cy="1631903"/>
            <a:chOff x="6646350" y="4133672"/>
            <a:chExt cx="827363" cy="949664"/>
          </a:xfrm>
        </p:grpSpPr>
        <p:sp>
          <p:nvSpPr>
            <p:cNvPr id="391" name="Google Shape;391;p8"/>
            <p:cNvSpPr/>
            <p:nvPr/>
          </p:nvSpPr>
          <p:spPr>
            <a:xfrm>
              <a:off x="6646350" y="4138400"/>
              <a:ext cx="823250" cy="943600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392" name="Google Shape;392;p8"/>
            <p:cNvSpPr/>
            <p:nvPr/>
          </p:nvSpPr>
          <p:spPr>
            <a:xfrm>
              <a:off x="7051875" y="4371800"/>
              <a:ext cx="420875" cy="47552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393" name="Google Shape;393;p8"/>
            <p:cNvSpPr/>
            <p:nvPr/>
          </p:nvSpPr>
          <p:spPr>
            <a:xfrm rot="10800000" flipH="1">
              <a:off x="6646357" y="4372583"/>
              <a:ext cx="413947" cy="71075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4" name="Google Shape;394;p8"/>
            <p:cNvSpPr/>
            <p:nvPr/>
          </p:nvSpPr>
          <p:spPr>
            <a:xfrm rot="10800000" flipH="1">
              <a:off x="7060253" y="4610946"/>
              <a:ext cx="409169" cy="472391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95" name="Google Shape;395;p8"/>
            <p:cNvSpPr/>
            <p:nvPr/>
          </p:nvSpPr>
          <p:spPr>
            <a:xfrm rot="10800000" flipH="1">
              <a:off x="6646483" y="4133672"/>
              <a:ext cx="827230" cy="477928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396" name="Google Shape;396;p8"/>
          <p:cNvGrpSpPr/>
          <p:nvPr/>
        </p:nvGrpSpPr>
        <p:grpSpPr>
          <a:xfrm flipH="1">
            <a:off x="1482996" y="4671933"/>
            <a:ext cx="1483296" cy="1702305"/>
            <a:chOff x="6646350" y="4133672"/>
            <a:chExt cx="827363" cy="949664"/>
          </a:xfrm>
        </p:grpSpPr>
        <p:sp>
          <p:nvSpPr>
            <p:cNvPr id="397" name="Google Shape;397;p8"/>
            <p:cNvSpPr/>
            <p:nvPr/>
          </p:nvSpPr>
          <p:spPr>
            <a:xfrm>
              <a:off x="6646350" y="4138400"/>
              <a:ext cx="823250" cy="943600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398" name="Google Shape;398;p8"/>
            <p:cNvSpPr/>
            <p:nvPr/>
          </p:nvSpPr>
          <p:spPr>
            <a:xfrm>
              <a:off x="7051875" y="4371800"/>
              <a:ext cx="420875" cy="47552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399" name="Google Shape;399;p8"/>
            <p:cNvSpPr/>
            <p:nvPr/>
          </p:nvSpPr>
          <p:spPr>
            <a:xfrm rot="10800000" flipH="1">
              <a:off x="6646357" y="4372583"/>
              <a:ext cx="413947" cy="71075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0" name="Google Shape;400;p8"/>
            <p:cNvSpPr/>
            <p:nvPr/>
          </p:nvSpPr>
          <p:spPr>
            <a:xfrm rot="10800000" flipH="1">
              <a:off x="7060253" y="4610946"/>
              <a:ext cx="409169" cy="472391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8"/>
            <p:cNvSpPr/>
            <p:nvPr/>
          </p:nvSpPr>
          <p:spPr>
            <a:xfrm rot="10800000" flipH="1">
              <a:off x="6646483" y="4133672"/>
              <a:ext cx="827230" cy="477928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02" name="Google Shape;402;p8"/>
          <p:cNvGrpSpPr/>
          <p:nvPr/>
        </p:nvGrpSpPr>
        <p:grpSpPr>
          <a:xfrm flipH="1">
            <a:off x="9303155" y="4592167"/>
            <a:ext cx="1647559" cy="1443248"/>
            <a:chOff x="-140450" y="3235219"/>
            <a:chExt cx="755807" cy="662081"/>
          </a:xfrm>
        </p:grpSpPr>
        <p:sp>
          <p:nvSpPr>
            <p:cNvPr id="403" name="Google Shape;403;p8"/>
            <p:cNvSpPr/>
            <p:nvPr/>
          </p:nvSpPr>
          <p:spPr>
            <a:xfrm rot="10800000" flipH="1">
              <a:off x="-140450" y="3235219"/>
              <a:ext cx="755807" cy="662081"/>
            </a:xfrm>
            <a:custGeom>
              <a:avLst/>
              <a:gdLst/>
              <a:ahLst/>
              <a:cxnLst/>
              <a:rect l="l" t="t" r="r" b="b"/>
              <a:pathLst>
                <a:path w="18700" h="16378" extrusionOk="0">
                  <a:moveTo>
                    <a:pt x="9341" y="1"/>
                  </a:moveTo>
                  <a:cubicBezTo>
                    <a:pt x="7952" y="1"/>
                    <a:pt x="6544" y="355"/>
                    <a:pt x="5254" y="1100"/>
                  </a:cubicBezTo>
                  <a:cubicBezTo>
                    <a:pt x="1345" y="3355"/>
                    <a:pt x="0" y="8372"/>
                    <a:pt x="2259" y="12282"/>
                  </a:cubicBezTo>
                  <a:cubicBezTo>
                    <a:pt x="3777" y="14910"/>
                    <a:pt x="6530" y="16378"/>
                    <a:pt x="9360" y="16378"/>
                  </a:cubicBezTo>
                  <a:cubicBezTo>
                    <a:pt x="10748" y="16378"/>
                    <a:pt x="12156" y="16024"/>
                    <a:pt x="13445" y="15281"/>
                  </a:cubicBezTo>
                  <a:cubicBezTo>
                    <a:pt x="17355" y="13022"/>
                    <a:pt x="18699" y="8004"/>
                    <a:pt x="16440" y="4095"/>
                  </a:cubicBezTo>
                  <a:cubicBezTo>
                    <a:pt x="14923" y="1470"/>
                    <a:pt x="12171" y="1"/>
                    <a:pt x="93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-93450" y="3235363"/>
              <a:ext cx="661800" cy="6618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chemeClr val="accent5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-93450" y="3235350"/>
              <a:ext cx="661800" cy="661800"/>
            </a:xfrm>
            <a:prstGeom prst="pie">
              <a:avLst>
                <a:gd name="adj1" fmla="val 0"/>
                <a:gd name="adj2" fmla="val 8494917"/>
              </a:avLst>
            </a:prstGeom>
            <a:gradFill>
              <a:gsLst>
                <a:gs pos="0">
                  <a:schemeClr val="accent1"/>
                </a:gs>
                <a:gs pos="19000">
                  <a:schemeClr val="accent2"/>
                </a:gs>
                <a:gs pos="100000">
                  <a:schemeClr val="accent5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06" name="Google Shape;406;p8"/>
          <p:cNvGrpSpPr/>
          <p:nvPr/>
        </p:nvGrpSpPr>
        <p:grpSpPr>
          <a:xfrm flipH="1">
            <a:off x="10114606" y="5038491"/>
            <a:ext cx="2101681" cy="1819495"/>
            <a:chOff x="0" y="3178200"/>
            <a:chExt cx="1408004" cy="1219065"/>
          </a:xfrm>
        </p:grpSpPr>
        <p:grpSp>
          <p:nvGrpSpPr>
            <p:cNvPr id="407" name="Google Shape;407;p8"/>
            <p:cNvGrpSpPr/>
            <p:nvPr/>
          </p:nvGrpSpPr>
          <p:grpSpPr>
            <a:xfrm>
              <a:off x="0" y="3178200"/>
              <a:ext cx="1408004" cy="1219065"/>
              <a:chOff x="-1479143" y="3104800"/>
              <a:chExt cx="1213065" cy="1050375"/>
            </a:xfrm>
          </p:grpSpPr>
          <p:sp>
            <p:nvSpPr>
              <p:cNvPr id="408" name="Google Shape;408;p8"/>
              <p:cNvSpPr/>
              <p:nvPr/>
            </p:nvSpPr>
            <p:spPr>
              <a:xfrm rot="-5400000" flipH="1">
                <a:off x="-1299459" y="3792590"/>
                <a:ext cx="130728" cy="110378"/>
              </a:xfrm>
              <a:custGeom>
                <a:avLst/>
                <a:gdLst/>
                <a:ahLst/>
                <a:cxnLst/>
                <a:rect l="l" t="t" r="r" b="b"/>
                <a:pathLst>
                  <a:path w="4922" h="4155" extrusionOk="0">
                    <a:moveTo>
                      <a:pt x="4922" y="0"/>
                    </a:moveTo>
                    <a:cubicBezTo>
                      <a:pt x="3190" y="1271"/>
                      <a:pt x="1547" y="2658"/>
                      <a:pt x="1" y="4154"/>
                    </a:cubicBezTo>
                    <a:cubicBezTo>
                      <a:pt x="1562" y="2678"/>
                      <a:pt x="3205" y="1291"/>
                      <a:pt x="4922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09" name="Google Shape;409;p8"/>
              <p:cNvSpPr/>
              <p:nvPr/>
            </p:nvSpPr>
            <p:spPr>
              <a:xfrm>
                <a:off x="-1464730" y="3117126"/>
                <a:ext cx="1185900" cy="1025700"/>
              </a:xfrm>
              <a:prstGeom prst="triangle">
                <a:avLst>
                  <a:gd name="adj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0" name="Google Shape;410;p8"/>
              <p:cNvSpPr/>
              <p:nvPr/>
            </p:nvSpPr>
            <p:spPr>
              <a:xfrm rot="-5400000" flipH="1">
                <a:off x="-982305" y="3438920"/>
                <a:ext cx="908113" cy="524340"/>
              </a:xfrm>
              <a:custGeom>
                <a:avLst/>
                <a:gdLst/>
                <a:ahLst/>
                <a:cxnLst/>
                <a:rect l="l" t="t" r="r" b="b"/>
                <a:pathLst>
                  <a:path w="34191" h="1973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4190" y="19738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lt1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1" name="Google Shape;411;p8"/>
              <p:cNvSpPr/>
              <p:nvPr/>
            </p:nvSpPr>
            <p:spPr>
              <a:xfrm rot="-5400000" flipH="1">
                <a:off x="-1617226" y="3242882"/>
                <a:ext cx="1050342" cy="774177"/>
              </a:xfrm>
              <a:custGeom>
                <a:avLst/>
                <a:gdLst/>
                <a:ahLst/>
                <a:cxnLst/>
                <a:rect l="l" t="t" r="r" b="b"/>
                <a:pathLst>
                  <a:path w="39546" h="29028" extrusionOk="0">
                    <a:moveTo>
                      <a:pt x="39545" y="0"/>
                    </a:moveTo>
                    <a:lnTo>
                      <a:pt x="1" y="22833"/>
                    </a:lnTo>
                    <a:lnTo>
                      <a:pt x="2876" y="24496"/>
                    </a:lnTo>
                    <a:cubicBezTo>
                      <a:pt x="9288" y="27855"/>
                      <a:pt x="14703" y="29027"/>
                      <a:pt x="19140" y="29027"/>
                    </a:cubicBezTo>
                    <a:cubicBezTo>
                      <a:pt x="21929" y="29027"/>
                      <a:pt x="24332" y="28564"/>
                      <a:pt x="26352" y="27890"/>
                    </a:cubicBezTo>
                    <a:cubicBezTo>
                      <a:pt x="26275" y="27704"/>
                      <a:pt x="24779" y="24027"/>
                      <a:pt x="25829" y="18657"/>
                    </a:cubicBezTo>
                    <a:lnTo>
                      <a:pt x="25756" y="18657"/>
                    </a:lnTo>
                    <a:cubicBezTo>
                      <a:pt x="25756" y="13550"/>
                      <a:pt x="30235" y="8203"/>
                      <a:pt x="34086" y="4549"/>
                    </a:cubicBezTo>
                    <a:cubicBezTo>
                      <a:pt x="35632" y="3053"/>
                      <a:pt x="37275" y="1666"/>
                      <a:pt x="39007" y="395"/>
                    </a:cubicBezTo>
                    <a:cubicBezTo>
                      <a:pt x="39351" y="140"/>
                      <a:pt x="39545" y="0"/>
                      <a:pt x="39545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dk2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2" name="Google Shape;412;p8"/>
              <p:cNvSpPr/>
              <p:nvPr/>
            </p:nvSpPr>
            <p:spPr>
              <a:xfrm rot="-5400000" flipH="1">
                <a:off x="-1159882" y="3469624"/>
                <a:ext cx="366289" cy="1004812"/>
              </a:xfrm>
              <a:custGeom>
                <a:avLst/>
                <a:gdLst/>
                <a:ahLst/>
                <a:cxnLst/>
                <a:rect l="l" t="t" r="r" b="b"/>
                <a:pathLst>
                  <a:path w="13791" h="37472" extrusionOk="0">
                    <a:moveTo>
                      <a:pt x="13790" y="0"/>
                    </a:moveTo>
                    <a:cubicBezTo>
                      <a:pt x="13608" y="132"/>
                      <a:pt x="13430" y="264"/>
                      <a:pt x="13252" y="395"/>
                    </a:cubicBezTo>
                    <a:cubicBezTo>
                      <a:pt x="11535" y="1686"/>
                      <a:pt x="9892" y="3073"/>
                      <a:pt x="8331" y="4549"/>
                    </a:cubicBezTo>
                    <a:cubicBezTo>
                      <a:pt x="4480" y="8203"/>
                      <a:pt x="1" y="13550"/>
                      <a:pt x="1" y="18657"/>
                    </a:cubicBezTo>
                    <a:lnTo>
                      <a:pt x="74" y="18657"/>
                    </a:lnTo>
                    <a:cubicBezTo>
                      <a:pt x="109" y="18655"/>
                      <a:pt x="157" y="18655"/>
                      <a:pt x="216" y="18655"/>
                    </a:cubicBezTo>
                    <a:cubicBezTo>
                      <a:pt x="1184" y="18655"/>
                      <a:pt x="5224" y="18907"/>
                      <a:pt x="8672" y="22768"/>
                    </a:cubicBezTo>
                    <a:cubicBezTo>
                      <a:pt x="12221" y="25720"/>
                      <a:pt x="13430" y="32167"/>
                      <a:pt x="13790" y="37472"/>
                    </a:cubicBezTo>
                    <a:lnTo>
                      <a:pt x="1379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13" name="Google Shape;413;p8"/>
              <p:cNvSpPr/>
              <p:nvPr/>
            </p:nvSpPr>
            <p:spPr>
              <a:xfrm rot="-5400000" flipH="1">
                <a:off x="-1057243" y="3363983"/>
                <a:ext cx="973982" cy="608339"/>
              </a:xfrm>
              <a:custGeom>
                <a:avLst/>
                <a:gdLst/>
                <a:ahLst/>
                <a:cxnLst/>
                <a:rect l="l" t="t" r="r" b="b"/>
                <a:pathLst>
                  <a:path w="36671" h="22900" extrusionOk="0">
                    <a:moveTo>
                      <a:pt x="31548" y="1"/>
                    </a:moveTo>
                    <a:cubicBezTo>
                      <a:pt x="31548" y="1"/>
                      <a:pt x="28886" y="3321"/>
                      <a:pt x="23477" y="5127"/>
                    </a:cubicBezTo>
                    <a:cubicBezTo>
                      <a:pt x="21457" y="5801"/>
                      <a:pt x="19054" y="6264"/>
                      <a:pt x="16265" y="6264"/>
                    </a:cubicBezTo>
                    <a:cubicBezTo>
                      <a:pt x="11828" y="6264"/>
                      <a:pt x="6413" y="5092"/>
                      <a:pt x="1" y="1733"/>
                    </a:cubicBezTo>
                    <a:lnTo>
                      <a:pt x="1" y="1733"/>
                    </a:lnTo>
                    <a:lnTo>
                      <a:pt x="2481" y="3162"/>
                    </a:lnTo>
                    <a:lnTo>
                      <a:pt x="36670" y="22900"/>
                    </a:lnTo>
                    <a:lnTo>
                      <a:pt x="36670" y="14709"/>
                    </a:lnTo>
                    <a:cubicBezTo>
                      <a:pt x="36310" y="9404"/>
                      <a:pt x="35101" y="2957"/>
                      <a:pt x="31552" y="5"/>
                    </a:cubicBezTo>
                    <a:lnTo>
                      <a:pt x="31548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0000">
                    <a:schemeClr val="accent2"/>
                  </a:gs>
                  <a:gs pos="100000">
                    <a:schemeClr val="dk2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14" name="Google Shape;414;p8"/>
            <p:cNvSpPr/>
            <p:nvPr/>
          </p:nvSpPr>
          <p:spPr>
            <a:xfrm rot="-5400000" flipH="1">
              <a:off x="568148" y="3946427"/>
              <a:ext cx="300198" cy="287494"/>
            </a:xfrm>
            <a:custGeom>
              <a:avLst/>
              <a:gdLst/>
              <a:ahLst/>
              <a:cxnLst/>
              <a:rect l="l" t="t" r="r" b="b"/>
              <a:pathLst>
                <a:path w="9648" h="9236" extrusionOk="0">
                  <a:moveTo>
                    <a:pt x="1192" y="1"/>
                  </a:moveTo>
                  <a:cubicBezTo>
                    <a:pt x="1133" y="1"/>
                    <a:pt x="1085" y="1"/>
                    <a:pt x="1050" y="3"/>
                  </a:cubicBezTo>
                  <a:cubicBezTo>
                    <a:pt x="0" y="5373"/>
                    <a:pt x="1496" y="9050"/>
                    <a:pt x="1573" y="9236"/>
                  </a:cubicBezTo>
                  <a:cubicBezTo>
                    <a:pt x="6978" y="7430"/>
                    <a:pt x="9644" y="4110"/>
                    <a:pt x="9644" y="4110"/>
                  </a:cubicBezTo>
                  <a:lnTo>
                    <a:pt x="9648" y="4114"/>
                  </a:lnTo>
                  <a:cubicBezTo>
                    <a:pt x="6200" y="253"/>
                    <a:pt x="2160" y="1"/>
                    <a:pt x="11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15" name="Google Shape;415;p8"/>
          <p:cNvGrpSpPr/>
          <p:nvPr/>
        </p:nvGrpSpPr>
        <p:grpSpPr>
          <a:xfrm rot="10800000">
            <a:off x="4000355" y="5906558"/>
            <a:ext cx="1970239" cy="1725559"/>
            <a:chOff x="5284025" y="550294"/>
            <a:chExt cx="755807" cy="662081"/>
          </a:xfrm>
        </p:grpSpPr>
        <p:sp>
          <p:nvSpPr>
            <p:cNvPr id="416" name="Google Shape;416;p8"/>
            <p:cNvSpPr/>
            <p:nvPr/>
          </p:nvSpPr>
          <p:spPr>
            <a:xfrm rot="10800000" flipH="1">
              <a:off x="5284025" y="550294"/>
              <a:ext cx="755807" cy="662081"/>
            </a:xfrm>
            <a:custGeom>
              <a:avLst/>
              <a:gdLst/>
              <a:ahLst/>
              <a:cxnLst/>
              <a:rect l="l" t="t" r="r" b="b"/>
              <a:pathLst>
                <a:path w="18700" h="16378" extrusionOk="0">
                  <a:moveTo>
                    <a:pt x="9341" y="1"/>
                  </a:moveTo>
                  <a:cubicBezTo>
                    <a:pt x="7952" y="1"/>
                    <a:pt x="6544" y="355"/>
                    <a:pt x="5254" y="1100"/>
                  </a:cubicBezTo>
                  <a:cubicBezTo>
                    <a:pt x="1345" y="3355"/>
                    <a:pt x="0" y="8372"/>
                    <a:pt x="2259" y="12282"/>
                  </a:cubicBezTo>
                  <a:cubicBezTo>
                    <a:pt x="3777" y="14910"/>
                    <a:pt x="6530" y="16378"/>
                    <a:pt x="9360" y="16378"/>
                  </a:cubicBezTo>
                  <a:cubicBezTo>
                    <a:pt x="10748" y="16378"/>
                    <a:pt x="12156" y="16024"/>
                    <a:pt x="13445" y="15281"/>
                  </a:cubicBezTo>
                  <a:cubicBezTo>
                    <a:pt x="17355" y="13022"/>
                    <a:pt x="18699" y="8004"/>
                    <a:pt x="16440" y="4095"/>
                  </a:cubicBezTo>
                  <a:cubicBezTo>
                    <a:pt x="14923" y="1470"/>
                    <a:pt x="12171" y="1"/>
                    <a:pt x="9341" y="1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7" name="Google Shape;417;p8"/>
            <p:cNvSpPr/>
            <p:nvPr/>
          </p:nvSpPr>
          <p:spPr>
            <a:xfrm>
              <a:off x="5331025" y="550438"/>
              <a:ext cx="661800" cy="661800"/>
            </a:xfrm>
            <a:prstGeom prst="pie">
              <a:avLst>
                <a:gd name="adj1" fmla="val 0"/>
                <a:gd name="adj2" fmla="val 16200000"/>
              </a:avLst>
            </a:pr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8" name="Google Shape;418;p8"/>
            <p:cNvSpPr/>
            <p:nvPr/>
          </p:nvSpPr>
          <p:spPr>
            <a:xfrm>
              <a:off x="5331025" y="550425"/>
              <a:ext cx="661800" cy="661800"/>
            </a:xfrm>
            <a:prstGeom prst="pie">
              <a:avLst>
                <a:gd name="adj1" fmla="val 0"/>
                <a:gd name="adj2" fmla="val 8494917"/>
              </a:avLst>
            </a:pr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927684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solidFill>
          <a:schemeClr val="lt1"/>
        </a:solidFill>
        <a:effectLst/>
      </p:bgPr>
    </p:bg>
    <p:spTree>
      <p:nvGrpSpPr>
        <p:cNvPr id="1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9"/>
          <p:cNvSpPr txBox="1">
            <a:spLocks noGrp="1"/>
          </p:cNvSpPr>
          <p:nvPr>
            <p:ph type="title"/>
          </p:nvPr>
        </p:nvSpPr>
        <p:spPr>
          <a:xfrm>
            <a:off x="6191300" y="2010000"/>
            <a:ext cx="5005600" cy="100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21" name="Google Shape;421;p9"/>
          <p:cNvSpPr txBox="1">
            <a:spLocks noGrp="1"/>
          </p:cNvSpPr>
          <p:nvPr>
            <p:ph type="body" idx="1"/>
          </p:nvPr>
        </p:nvSpPr>
        <p:spPr>
          <a:xfrm>
            <a:off x="6191300" y="3012000"/>
            <a:ext cx="5005600" cy="183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2133"/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2" name="Google Shape;422;p9"/>
          <p:cNvSpPr>
            <a:spLocks noGrp="1"/>
          </p:cNvSpPr>
          <p:nvPr>
            <p:ph type="pic" idx="2"/>
          </p:nvPr>
        </p:nvSpPr>
        <p:spPr>
          <a:xfrm>
            <a:off x="1585400" y="1666317"/>
            <a:ext cx="3899200" cy="3671200"/>
          </a:xfrm>
          <a:prstGeom prst="rect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  <p:grpSp>
        <p:nvGrpSpPr>
          <p:cNvPr id="423" name="Google Shape;423;p9"/>
          <p:cNvGrpSpPr/>
          <p:nvPr/>
        </p:nvGrpSpPr>
        <p:grpSpPr>
          <a:xfrm>
            <a:off x="-515150" y="-1769838"/>
            <a:ext cx="13459369" cy="9519777"/>
            <a:chOff x="-386363" y="-1327379"/>
            <a:chExt cx="10094527" cy="7139833"/>
          </a:xfrm>
        </p:grpSpPr>
        <p:grpSp>
          <p:nvGrpSpPr>
            <p:cNvPr id="424" name="Google Shape;424;p9"/>
            <p:cNvGrpSpPr/>
            <p:nvPr/>
          </p:nvGrpSpPr>
          <p:grpSpPr>
            <a:xfrm>
              <a:off x="6772532" y="4274139"/>
              <a:ext cx="1709787" cy="869365"/>
              <a:chOff x="6126620" y="3658664"/>
              <a:chExt cx="1709787" cy="869365"/>
            </a:xfrm>
          </p:grpSpPr>
          <p:sp>
            <p:nvSpPr>
              <p:cNvPr id="425" name="Google Shape;425;p9"/>
              <p:cNvSpPr/>
              <p:nvPr/>
            </p:nvSpPr>
            <p:spPr>
              <a:xfrm rot="5400000" flipH="1">
                <a:off x="6971912" y="3663534"/>
                <a:ext cx="869365" cy="859624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384" extrusionOk="0">
                    <a:moveTo>
                      <a:pt x="14546" y="1"/>
                    </a:moveTo>
                    <a:lnTo>
                      <a:pt x="1" y="8397"/>
                    </a:lnTo>
                    <a:cubicBezTo>
                      <a:pt x="2271" y="11563"/>
                      <a:pt x="5697" y="13713"/>
                      <a:pt x="9536" y="14383"/>
                    </a:cubicBezTo>
                    <a:cubicBezTo>
                      <a:pt x="10377" y="14236"/>
                      <a:pt x="11231" y="14163"/>
                      <a:pt x="12085" y="14163"/>
                    </a:cubicBezTo>
                    <a:cubicBezTo>
                      <a:pt x="12509" y="14163"/>
                      <a:pt x="12933" y="14181"/>
                      <a:pt x="13357" y="14217"/>
                    </a:cubicBezTo>
                    <a:cubicBezTo>
                      <a:pt x="13760" y="14252"/>
                      <a:pt x="14155" y="14302"/>
                      <a:pt x="14546" y="14364"/>
                    </a:cubicBezTo>
                    <a:lnTo>
                      <a:pt x="14546" y="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6" name="Google Shape;426;p9"/>
              <p:cNvSpPr/>
              <p:nvPr/>
            </p:nvSpPr>
            <p:spPr>
              <a:xfrm rot="5400000" flipH="1">
                <a:off x="6128472" y="3656811"/>
                <a:ext cx="869365" cy="873070"/>
              </a:xfrm>
              <a:custGeom>
                <a:avLst/>
                <a:gdLst/>
                <a:ahLst/>
                <a:cxnLst/>
                <a:rect l="l" t="t" r="r" b="b"/>
                <a:pathLst>
                  <a:path w="14547" h="14609" extrusionOk="0">
                    <a:moveTo>
                      <a:pt x="12081" y="1"/>
                    </a:moveTo>
                    <a:cubicBezTo>
                      <a:pt x="7315" y="1"/>
                      <a:pt x="2805" y="2294"/>
                      <a:pt x="1" y="6209"/>
                    </a:cubicBezTo>
                    <a:lnTo>
                      <a:pt x="14546" y="14609"/>
                    </a:lnTo>
                    <a:lnTo>
                      <a:pt x="14546" y="203"/>
                    </a:lnTo>
                    <a:cubicBezTo>
                      <a:pt x="14155" y="141"/>
                      <a:pt x="13760" y="91"/>
                      <a:pt x="13357" y="56"/>
                    </a:cubicBezTo>
                    <a:cubicBezTo>
                      <a:pt x="12930" y="19"/>
                      <a:pt x="12505" y="1"/>
                      <a:pt x="1208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14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27" name="Google Shape;427;p9"/>
            <p:cNvGrpSpPr/>
            <p:nvPr/>
          </p:nvGrpSpPr>
          <p:grpSpPr>
            <a:xfrm rot="10800000">
              <a:off x="5568287" y="4619452"/>
              <a:ext cx="1361738" cy="1193003"/>
              <a:chOff x="5284025" y="550294"/>
              <a:chExt cx="755807" cy="662081"/>
            </a:xfrm>
          </p:grpSpPr>
          <p:sp>
            <p:nvSpPr>
              <p:cNvPr id="428" name="Google Shape;428;p9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29" name="Google Shape;429;p9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0" name="Google Shape;430;p9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31" name="Google Shape;431;p9"/>
            <p:cNvGrpSpPr/>
            <p:nvPr/>
          </p:nvGrpSpPr>
          <p:grpSpPr>
            <a:xfrm>
              <a:off x="5270148" y="-1327379"/>
              <a:ext cx="4332161" cy="2602930"/>
              <a:chOff x="5270148" y="-1327379"/>
              <a:chExt cx="4332161" cy="2602930"/>
            </a:xfrm>
          </p:grpSpPr>
          <p:grpSp>
            <p:nvGrpSpPr>
              <p:cNvPr id="432" name="Google Shape;432;p9"/>
              <p:cNvGrpSpPr/>
              <p:nvPr/>
            </p:nvGrpSpPr>
            <p:grpSpPr>
              <a:xfrm rot="10800000">
                <a:off x="8030457" y="-101444"/>
                <a:ext cx="1571852" cy="1376995"/>
                <a:chOff x="5284025" y="550294"/>
                <a:chExt cx="755807" cy="662081"/>
              </a:xfrm>
            </p:grpSpPr>
            <p:sp>
              <p:nvSpPr>
                <p:cNvPr id="433" name="Google Shape;433;p9"/>
                <p:cNvSpPr/>
                <p:nvPr/>
              </p:nvSpPr>
              <p:spPr>
                <a:xfrm rot="10800000" flipH="1">
                  <a:off x="5284025" y="550294"/>
                  <a:ext cx="755807" cy="66208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00" h="16378" extrusionOk="0">
                      <a:moveTo>
                        <a:pt x="9341" y="1"/>
                      </a:moveTo>
                      <a:cubicBezTo>
                        <a:pt x="7952" y="1"/>
                        <a:pt x="6544" y="355"/>
                        <a:pt x="5254" y="1100"/>
                      </a:cubicBezTo>
                      <a:cubicBezTo>
                        <a:pt x="1345" y="3355"/>
                        <a:pt x="0" y="8372"/>
                        <a:pt x="2259" y="12282"/>
                      </a:cubicBezTo>
                      <a:cubicBezTo>
                        <a:pt x="3777" y="14910"/>
                        <a:pt x="6530" y="16378"/>
                        <a:pt x="9360" y="16378"/>
                      </a:cubicBezTo>
                      <a:cubicBezTo>
                        <a:pt x="10748" y="16378"/>
                        <a:pt x="12156" y="16024"/>
                        <a:pt x="13445" y="15281"/>
                      </a:cubicBezTo>
                      <a:cubicBezTo>
                        <a:pt x="17355" y="13022"/>
                        <a:pt x="18699" y="8004"/>
                        <a:pt x="16440" y="4095"/>
                      </a:cubicBezTo>
                      <a:cubicBezTo>
                        <a:pt x="14923" y="1470"/>
                        <a:pt x="12171" y="1"/>
                        <a:pt x="9341" y="1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5"/>
                    </a:gs>
                    <a:gs pos="100000">
                      <a:schemeClr val="accent6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34" name="Google Shape;434;p9"/>
                <p:cNvSpPr/>
                <p:nvPr/>
              </p:nvSpPr>
              <p:spPr>
                <a:xfrm>
                  <a:off x="5331025" y="550438"/>
                  <a:ext cx="661800" cy="661800"/>
                </a:xfrm>
                <a:prstGeom prst="pie">
                  <a:avLst>
                    <a:gd name="adj1" fmla="val 0"/>
                    <a:gd name="adj2" fmla="val 16200000"/>
                  </a:avLst>
                </a:pr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35" name="Google Shape;435;p9"/>
                <p:cNvSpPr/>
                <p:nvPr/>
              </p:nvSpPr>
              <p:spPr>
                <a:xfrm>
                  <a:off x="5331025" y="550425"/>
                  <a:ext cx="661800" cy="661800"/>
                </a:xfrm>
                <a:prstGeom prst="pie">
                  <a:avLst>
                    <a:gd name="adj1" fmla="val 0"/>
                    <a:gd name="adj2" fmla="val 8494917"/>
                  </a:avLst>
                </a:prstGeom>
                <a:gradFill>
                  <a:gsLst>
                    <a:gs pos="0">
                      <a:schemeClr val="accent6"/>
                    </a:gs>
                    <a:gs pos="100000">
                      <a:schemeClr val="accent4"/>
                    </a:gs>
                  </a:gsLst>
                  <a:lin ang="0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436" name="Google Shape;436;p9"/>
              <p:cNvSpPr/>
              <p:nvPr/>
            </p:nvSpPr>
            <p:spPr>
              <a:xfrm rot="-5400000">
                <a:off x="7126668" y="-305581"/>
                <a:ext cx="845159" cy="835979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7" name="Google Shape;437;p9"/>
              <p:cNvSpPr/>
              <p:nvPr/>
            </p:nvSpPr>
            <p:spPr>
              <a:xfrm rot="-5400000">
                <a:off x="6305731" y="-311922"/>
                <a:ext cx="844927" cy="848703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38" name="Google Shape;438;p9"/>
              <p:cNvSpPr/>
              <p:nvPr/>
            </p:nvSpPr>
            <p:spPr>
              <a:xfrm rot="-1872552">
                <a:off x="5550671" y="-1110283"/>
                <a:ext cx="1236820" cy="1428188"/>
              </a:xfrm>
              <a:custGeom>
                <a:avLst/>
                <a:gdLst/>
                <a:ahLst/>
                <a:cxnLst/>
                <a:rect l="l" t="t" r="r" b="b"/>
                <a:pathLst>
                  <a:path w="24915" h="28770" extrusionOk="0">
                    <a:moveTo>
                      <a:pt x="0" y="0"/>
                    </a:moveTo>
                    <a:lnTo>
                      <a:pt x="0" y="28769"/>
                    </a:lnTo>
                    <a:lnTo>
                      <a:pt x="24914" y="14387"/>
                    </a:ln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39" name="Google Shape;439;p9"/>
            <p:cNvGrpSpPr/>
            <p:nvPr/>
          </p:nvGrpSpPr>
          <p:grpSpPr>
            <a:xfrm>
              <a:off x="-386363" y="3141120"/>
              <a:ext cx="1174194" cy="1347764"/>
              <a:chOff x="6646350" y="4133672"/>
              <a:chExt cx="827363" cy="949664"/>
            </a:xfrm>
          </p:grpSpPr>
          <p:sp>
            <p:nvSpPr>
              <p:cNvPr id="440" name="Google Shape;440;p9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441" name="Google Shape;441;p9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442" name="Google Shape;442;p9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3" name="Google Shape;443;p9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4" name="Google Shape;444;p9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45" name="Google Shape;445;p9"/>
            <p:cNvGrpSpPr/>
            <p:nvPr/>
          </p:nvGrpSpPr>
          <p:grpSpPr>
            <a:xfrm>
              <a:off x="-386363" y="1793514"/>
              <a:ext cx="1174194" cy="1347764"/>
              <a:chOff x="6646350" y="4133672"/>
              <a:chExt cx="827363" cy="949664"/>
            </a:xfrm>
          </p:grpSpPr>
          <p:sp>
            <p:nvSpPr>
              <p:cNvPr id="446" name="Google Shape;446;p9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447" name="Google Shape;447;p9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448" name="Google Shape;448;p9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51000">
                    <a:schemeClr val="accent2"/>
                  </a:gs>
                  <a:gs pos="100000">
                    <a:schemeClr val="dk2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49" name="Google Shape;449;p9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/>
                  </a:gs>
                  <a:gs pos="100000">
                    <a:schemeClr val="dk2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0" name="Google Shape;450;p9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51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sp>
          <p:nvSpPr>
            <p:cNvPr id="451" name="Google Shape;451;p9"/>
            <p:cNvSpPr/>
            <p:nvPr/>
          </p:nvSpPr>
          <p:spPr>
            <a:xfrm>
              <a:off x="174481" y="-150198"/>
              <a:ext cx="1097886" cy="1258291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452" name="Google Shape;452;p9"/>
            <p:cNvSpPr/>
            <p:nvPr/>
          </p:nvSpPr>
          <p:spPr>
            <a:xfrm rot="10800000" flipH="1">
              <a:off x="174490" y="162117"/>
              <a:ext cx="552028" cy="947728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6000">
                  <a:schemeClr val="accent5"/>
                </a:gs>
                <a:gs pos="100000">
                  <a:schemeClr val="accent5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453" name="Google Shape;453;p9"/>
            <p:cNvGrpSpPr/>
            <p:nvPr/>
          </p:nvGrpSpPr>
          <p:grpSpPr>
            <a:xfrm flipH="1">
              <a:off x="198269" y="4148371"/>
              <a:ext cx="1147676" cy="1317241"/>
              <a:chOff x="7699256" y="390244"/>
              <a:chExt cx="850634" cy="976240"/>
            </a:xfrm>
          </p:grpSpPr>
          <p:sp>
            <p:nvSpPr>
              <p:cNvPr id="454" name="Google Shape;454;p9"/>
              <p:cNvSpPr/>
              <p:nvPr/>
            </p:nvSpPr>
            <p:spPr>
              <a:xfrm flipH="1">
                <a:off x="7703507" y="395089"/>
                <a:ext cx="846383" cy="970021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455" name="Google Shape;455;p9"/>
              <p:cNvSpPr/>
              <p:nvPr/>
            </p:nvSpPr>
            <p:spPr>
              <a:xfrm flipH="1">
                <a:off x="7700268" y="635024"/>
                <a:ext cx="432702" cy="488840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456" name="Google Shape;456;p9"/>
              <p:cNvSpPr/>
              <p:nvPr/>
            </p:nvSpPr>
            <p:spPr>
              <a:xfrm rot="10800000">
                <a:off x="8124293" y="635851"/>
                <a:ext cx="425590" cy="730633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7" name="Google Shape;457;p9"/>
              <p:cNvSpPr/>
              <p:nvPr/>
            </p:nvSpPr>
            <p:spPr>
              <a:xfrm rot="10800000">
                <a:off x="7703679" y="880881"/>
                <a:ext cx="420678" cy="485603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58" name="Google Shape;458;p9"/>
              <p:cNvSpPr/>
              <p:nvPr/>
            </p:nvSpPr>
            <p:spPr>
              <a:xfrm rot="10800000">
                <a:off x="7699256" y="390244"/>
                <a:ext cx="850497" cy="49129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59" name="Google Shape;459;p9"/>
            <p:cNvGrpSpPr/>
            <p:nvPr/>
          </p:nvGrpSpPr>
          <p:grpSpPr>
            <a:xfrm flipH="1">
              <a:off x="8131904" y="3778868"/>
              <a:ext cx="1576261" cy="1364621"/>
              <a:chOff x="0" y="3178200"/>
              <a:chExt cx="1408004" cy="1219065"/>
            </a:xfrm>
          </p:grpSpPr>
          <p:grpSp>
            <p:nvGrpSpPr>
              <p:cNvPr id="460" name="Google Shape;460;p9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461" name="Google Shape;461;p9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62" name="Google Shape;462;p9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63" name="Google Shape;463;p9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64" name="Google Shape;464;p9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65" name="Google Shape;465;p9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66" name="Google Shape;466;p9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000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467" name="Google Shape;467;p9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68" name="Google Shape;468;p9"/>
            <p:cNvGrpSpPr/>
            <p:nvPr/>
          </p:nvGrpSpPr>
          <p:grpSpPr>
            <a:xfrm>
              <a:off x="2247343" y="-935726"/>
              <a:ext cx="1174194" cy="1347764"/>
              <a:chOff x="204756" y="4145449"/>
              <a:chExt cx="1174194" cy="1347764"/>
            </a:xfrm>
          </p:grpSpPr>
          <p:grpSp>
            <p:nvGrpSpPr>
              <p:cNvPr id="469" name="Google Shape;469;p9"/>
              <p:cNvGrpSpPr/>
              <p:nvPr/>
            </p:nvGrpSpPr>
            <p:grpSpPr>
              <a:xfrm>
                <a:off x="204756" y="4145449"/>
                <a:ext cx="1174194" cy="1347764"/>
                <a:chOff x="6646350" y="4133672"/>
                <a:chExt cx="827363" cy="949664"/>
              </a:xfrm>
            </p:grpSpPr>
            <p:sp>
              <p:nvSpPr>
                <p:cNvPr id="470" name="Google Shape;470;p9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471" name="Google Shape;471;p9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2" name="Google Shape;472;p9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473" name="Google Shape;473;p9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474" name="Google Shape;474;p9"/>
              <p:cNvSpPr/>
              <p:nvPr/>
            </p:nvSpPr>
            <p:spPr>
              <a:xfrm>
                <a:off x="780277" y="4483400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</p:grpSp>
    </p:spTree>
    <p:extLst>
      <p:ext uri="{BB962C8B-B14F-4D97-AF65-F5344CB8AC3E}">
        <p14:creationId xmlns:p14="http://schemas.microsoft.com/office/powerpoint/2010/main" val="1384214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bg>
      <p:bgPr>
        <a:solidFill>
          <a:schemeClr val="lt1"/>
        </a:solidFill>
        <a:effectLst/>
      </p:bgPr>
    </p:bg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10"/>
          <p:cNvSpPr txBox="1">
            <a:spLocks noGrp="1"/>
          </p:cNvSpPr>
          <p:nvPr>
            <p:ph type="title"/>
          </p:nvPr>
        </p:nvSpPr>
        <p:spPr>
          <a:xfrm>
            <a:off x="6878933" y="4819467"/>
            <a:ext cx="4359600" cy="1325200"/>
          </a:xfrm>
          <a:prstGeom prst="rect">
            <a:avLst/>
          </a:prstGeom>
          <a:solidFill>
            <a:schemeClr val="lt1"/>
          </a:solidFill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2933">
                <a:latin typeface="Lexend Exa Light"/>
                <a:ea typeface="Lexend Exa Light"/>
                <a:cs typeface="Lexend Exa Light"/>
                <a:sym typeface="Lexend Exa Ligh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477" name="Google Shape;477;p10"/>
          <p:cNvGrpSpPr/>
          <p:nvPr/>
        </p:nvGrpSpPr>
        <p:grpSpPr>
          <a:xfrm flipH="1">
            <a:off x="182477" y="2884040"/>
            <a:ext cx="1421851" cy="1632029"/>
            <a:chOff x="6646350" y="4133672"/>
            <a:chExt cx="827363" cy="949664"/>
          </a:xfrm>
        </p:grpSpPr>
        <p:sp>
          <p:nvSpPr>
            <p:cNvPr id="478" name="Google Shape;478;p10"/>
            <p:cNvSpPr/>
            <p:nvPr/>
          </p:nvSpPr>
          <p:spPr>
            <a:xfrm>
              <a:off x="6646350" y="4138400"/>
              <a:ext cx="823250" cy="943600"/>
            </a:xfrm>
            <a:custGeom>
              <a:avLst/>
              <a:gdLst/>
              <a:ahLst/>
              <a:cxnLst/>
              <a:rect l="l" t="t" r="r" b="b"/>
              <a:pathLst>
                <a:path w="32930" h="37744" extrusionOk="0">
                  <a:moveTo>
                    <a:pt x="0" y="28280"/>
                  </a:moveTo>
                  <a:lnTo>
                    <a:pt x="16643" y="37744"/>
                  </a:lnTo>
                  <a:lnTo>
                    <a:pt x="32756" y="28332"/>
                  </a:lnTo>
                  <a:lnTo>
                    <a:pt x="32930" y="9335"/>
                  </a:lnTo>
                  <a:lnTo>
                    <a:pt x="16643" y="0"/>
                  </a:lnTo>
                  <a:lnTo>
                    <a:pt x="260" y="947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sp>
          <p:nvSpPr>
            <p:cNvPr id="479" name="Google Shape;479;p10"/>
            <p:cNvSpPr/>
            <p:nvPr/>
          </p:nvSpPr>
          <p:spPr>
            <a:xfrm>
              <a:off x="7051875" y="4371800"/>
              <a:ext cx="420875" cy="475525"/>
            </a:xfrm>
            <a:custGeom>
              <a:avLst/>
              <a:gdLst/>
              <a:ahLst/>
              <a:cxnLst/>
              <a:rect l="l" t="t" r="r" b="b"/>
              <a:pathLst>
                <a:path w="16835" h="19021" extrusionOk="0">
                  <a:moveTo>
                    <a:pt x="0" y="9758"/>
                  </a:moveTo>
                  <a:lnTo>
                    <a:pt x="16645" y="19021"/>
                  </a:lnTo>
                  <a:lnTo>
                    <a:pt x="16835" y="0"/>
                  </a:ln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6"/>
                </a:gs>
              </a:gsLst>
              <a:lin ang="0" scaled="0"/>
            </a:gradFill>
            <a:ln>
              <a:noFill/>
            </a:ln>
          </p:spPr>
        </p:sp>
        <p:sp>
          <p:nvSpPr>
            <p:cNvPr id="480" name="Google Shape;480;p10"/>
            <p:cNvSpPr/>
            <p:nvPr/>
          </p:nvSpPr>
          <p:spPr>
            <a:xfrm rot="10800000" flipH="1">
              <a:off x="6646357" y="4372583"/>
              <a:ext cx="413947" cy="710754"/>
            </a:xfrm>
            <a:custGeom>
              <a:avLst/>
              <a:gdLst/>
              <a:ahLst/>
              <a:cxnLst/>
              <a:rect l="l" t="t" r="r" b="b"/>
              <a:pathLst>
                <a:path w="13082" h="22462" extrusionOk="0">
                  <a:moveTo>
                    <a:pt x="13081" y="14910"/>
                  </a:moveTo>
                  <a:lnTo>
                    <a:pt x="13081" y="0"/>
                  </a:lnTo>
                  <a:lnTo>
                    <a:pt x="13066" y="8"/>
                  </a:lnTo>
                  <a:lnTo>
                    <a:pt x="1" y="7552"/>
                  </a:lnTo>
                  <a:lnTo>
                    <a:pt x="1" y="7552"/>
                  </a:lnTo>
                  <a:lnTo>
                    <a:pt x="1" y="22457"/>
                  </a:lnTo>
                  <a:lnTo>
                    <a:pt x="5" y="22461"/>
                  </a:lnTo>
                  <a:close/>
                </a:path>
              </a:pathLst>
            </a:custGeom>
            <a:gradFill>
              <a:gsLst>
                <a:gs pos="0">
                  <a:schemeClr val="accent6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10"/>
            <p:cNvSpPr/>
            <p:nvPr/>
          </p:nvSpPr>
          <p:spPr>
            <a:xfrm rot="10800000" flipH="1">
              <a:off x="7060253" y="4610946"/>
              <a:ext cx="409169" cy="472391"/>
            </a:xfrm>
            <a:custGeom>
              <a:avLst/>
              <a:gdLst/>
              <a:ahLst/>
              <a:cxnLst/>
              <a:rect l="l" t="t" r="r" b="b"/>
              <a:pathLst>
                <a:path w="12931" h="14929" extrusionOk="0">
                  <a:moveTo>
                    <a:pt x="0" y="0"/>
                  </a:moveTo>
                  <a:lnTo>
                    <a:pt x="0" y="14910"/>
                  </a:lnTo>
                  <a:lnTo>
                    <a:pt x="0" y="14929"/>
                  </a:lnTo>
                  <a:lnTo>
                    <a:pt x="0" y="14929"/>
                  </a:lnTo>
                  <a:lnTo>
                    <a:pt x="16" y="14921"/>
                  </a:lnTo>
                  <a:lnTo>
                    <a:pt x="12930" y="7463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2" name="Google Shape;482;p10"/>
            <p:cNvSpPr/>
            <p:nvPr/>
          </p:nvSpPr>
          <p:spPr>
            <a:xfrm rot="10800000" flipH="1">
              <a:off x="6646483" y="4133672"/>
              <a:ext cx="827230" cy="477928"/>
            </a:xfrm>
            <a:custGeom>
              <a:avLst/>
              <a:gdLst/>
              <a:ahLst/>
              <a:cxnLst/>
              <a:rect l="l" t="t" r="r" b="b"/>
              <a:pathLst>
                <a:path w="26143" h="15104" extrusionOk="0">
                  <a:moveTo>
                    <a:pt x="26143" y="7564"/>
                  </a:moveTo>
                  <a:lnTo>
                    <a:pt x="13077" y="20"/>
                  </a:lnTo>
                  <a:lnTo>
                    <a:pt x="13077" y="20"/>
                  </a:lnTo>
                  <a:lnTo>
                    <a:pt x="13077" y="1"/>
                  </a:lnTo>
                  <a:lnTo>
                    <a:pt x="1" y="7552"/>
                  </a:lnTo>
                  <a:lnTo>
                    <a:pt x="12" y="7556"/>
                  </a:lnTo>
                  <a:lnTo>
                    <a:pt x="13077" y="15100"/>
                  </a:lnTo>
                  <a:lnTo>
                    <a:pt x="13077" y="15104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6"/>
                </a:gs>
              </a:gsLst>
              <a:lin ang="10800025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grpSp>
        <p:nvGrpSpPr>
          <p:cNvPr id="483" name="Google Shape;483;p10"/>
          <p:cNvGrpSpPr/>
          <p:nvPr/>
        </p:nvGrpSpPr>
        <p:grpSpPr>
          <a:xfrm>
            <a:off x="-618673" y="-989076"/>
            <a:ext cx="13547376" cy="8508191"/>
            <a:chOff x="-464005" y="-741807"/>
            <a:chExt cx="10160532" cy="6381143"/>
          </a:xfrm>
        </p:grpSpPr>
        <p:grpSp>
          <p:nvGrpSpPr>
            <p:cNvPr id="484" name="Google Shape;484;p10"/>
            <p:cNvGrpSpPr/>
            <p:nvPr/>
          </p:nvGrpSpPr>
          <p:grpSpPr>
            <a:xfrm flipH="1">
              <a:off x="397955" y="-741807"/>
              <a:ext cx="1066388" cy="1223927"/>
              <a:chOff x="6646350" y="4133672"/>
              <a:chExt cx="827363" cy="949664"/>
            </a:xfrm>
          </p:grpSpPr>
          <p:sp>
            <p:nvSpPr>
              <p:cNvPr id="485" name="Google Shape;485;p10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486" name="Google Shape;486;p10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487" name="Google Shape;487;p10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8" name="Google Shape;488;p10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89" name="Google Shape;489;p10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90" name="Google Shape;490;p10"/>
            <p:cNvGrpSpPr/>
            <p:nvPr/>
          </p:nvGrpSpPr>
          <p:grpSpPr>
            <a:xfrm flipH="1">
              <a:off x="-17552" y="3735333"/>
              <a:ext cx="1147884" cy="1317374"/>
              <a:chOff x="6646350" y="4133672"/>
              <a:chExt cx="827363" cy="949664"/>
            </a:xfrm>
          </p:grpSpPr>
          <p:sp>
            <p:nvSpPr>
              <p:cNvPr id="491" name="Google Shape;491;p10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  <p:sp>
            <p:nvSpPr>
              <p:cNvPr id="492" name="Google Shape;492;p10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493" name="Google Shape;493;p10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4" name="Google Shape;494;p10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5" name="Google Shape;495;p10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4"/>
                  </a:gs>
                  <a:gs pos="100000">
                    <a:schemeClr val="accent6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496" name="Google Shape;496;p10"/>
            <p:cNvGrpSpPr/>
            <p:nvPr/>
          </p:nvGrpSpPr>
          <p:grpSpPr>
            <a:xfrm flipH="1">
              <a:off x="2982766" y="4556900"/>
              <a:ext cx="1235669" cy="1082436"/>
              <a:chOff x="-140450" y="3235219"/>
              <a:chExt cx="755807" cy="662081"/>
            </a:xfrm>
          </p:grpSpPr>
          <p:sp>
            <p:nvSpPr>
              <p:cNvPr id="497" name="Google Shape;497;p10"/>
              <p:cNvSpPr/>
              <p:nvPr/>
            </p:nvSpPr>
            <p:spPr>
              <a:xfrm rot="10800000" flipH="1">
                <a:off x="-140450" y="3235219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8" name="Google Shape;498;p10"/>
              <p:cNvSpPr/>
              <p:nvPr/>
            </p:nvSpPr>
            <p:spPr>
              <a:xfrm>
                <a:off x="-93450" y="3235363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350003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499" name="Google Shape;499;p10"/>
              <p:cNvSpPr/>
              <p:nvPr/>
            </p:nvSpPr>
            <p:spPr>
              <a:xfrm>
                <a:off x="-93450" y="3235350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1"/>
                  </a:gs>
                  <a:gs pos="19000">
                    <a:schemeClr val="accent2"/>
                  </a:gs>
                  <a:gs pos="100000">
                    <a:schemeClr val="accent5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00" name="Google Shape;500;p10"/>
            <p:cNvGrpSpPr/>
            <p:nvPr/>
          </p:nvGrpSpPr>
          <p:grpSpPr>
            <a:xfrm>
              <a:off x="96110" y="2116346"/>
              <a:ext cx="1147884" cy="1317374"/>
              <a:chOff x="6646350" y="4133672"/>
              <a:chExt cx="827363" cy="949664"/>
            </a:xfrm>
          </p:grpSpPr>
          <p:sp>
            <p:nvSpPr>
              <p:cNvPr id="501" name="Google Shape;501;p10"/>
              <p:cNvSpPr/>
              <p:nvPr/>
            </p:nvSpPr>
            <p:spPr>
              <a:xfrm>
                <a:off x="6646350" y="4138400"/>
                <a:ext cx="823250" cy="943600"/>
              </a:xfrm>
              <a:custGeom>
                <a:avLst/>
                <a:gdLst/>
                <a:ahLst/>
                <a:cxnLst/>
                <a:rect l="l" t="t" r="r" b="b"/>
                <a:pathLst>
                  <a:path w="32930" h="37744" extrusionOk="0">
                    <a:moveTo>
                      <a:pt x="0" y="28280"/>
                    </a:moveTo>
                    <a:lnTo>
                      <a:pt x="16643" y="37744"/>
                    </a:lnTo>
                    <a:lnTo>
                      <a:pt x="32756" y="28332"/>
                    </a:lnTo>
                    <a:lnTo>
                      <a:pt x="32930" y="9335"/>
                    </a:lnTo>
                    <a:lnTo>
                      <a:pt x="16643" y="0"/>
                    </a:lnTo>
                    <a:lnTo>
                      <a:pt x="260" y="9477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502" name="Google Shape;502;p10"/>
              <p:cNvSpPr/>
              <p:nvPr/>
            </p:nvSpPr>
            <p:spPr>
              <a:xfrm>
                <a:off x="7051875" y="4371800"/>
                <a:ext cx="420875" cy="47552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70000">
                    <a:schemeClr val="accent1"/>
                  </a:gs>
                  <a:gs pos="100000">
                    <a:srgbClr val="808E80"/>
                  </a:gs>
                </a:gsLst>
                <a:lin ang="0" scaled="0"/>
              </a:gradFill>
              <a:ln>
                <a:noFill/>
              </a:ln>
            </p:spPr>
          </p:sp>
          <p:sp>
            <p:nvSpPr>
              <p:cNvPr id="503" name="Google Shape;503;p10"/>
              <p:cNvSpPr/>
              <p:nvPr/>
            </p:nvSpPr>
            <p:spPr>
              <a:xfrm rot="10800000" flipH="1">
                <a:off x="6646357" y="4372583"/>
                <a:ext cx="413947" cy="710754"/>
              </a:xfrm>
              <a:custGeom>
                <a:avLst/>
                <a:gdLst/>
                <a:ahLst/>
                <a:cxnLst/>
                <a:rect l="l" t="t" r="r" b="b"/>
                <a:pathLst>
                  <a:path w="13082" h="22462" extrusionOk="0">
                    <a:moveTo>
                      <a:pt x="13081" y="14910"/>
                    </a:moveTo>
                    <a:lnTo>
                      <a:pt x="13081" y="0"/>
                    </a:lnTo>
                    <a:lnTo>
                      <a:pt x="13066" y="8"/>
                    </a:lnTo>
                    <a:lnTo>
                      <a:pt x="1" y="7552"/>
                    </a:lnTo>
                    <a:lnTo>
                      <a:pt x="1" y="7552"/>
                    </a:lnTo>
                    <a:lnTo>
                      <a:pt x="1" y="22457"/>
                    </a:lnTo>
                    <a:lnTo>
                      <a:pt x="5" y="22461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46000">
                    <a:schemeClr val="accent5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4" name="Google Shape;504;p10"/>
              <p:cNvSpPr/>
              <p:nvPr/>
            </p:nvSpPr>
            <p:spPr>
              <a:xfrm rot="10800000" flipH="1">
                <a:off x="7060253" y="4610946"/>
                <a:ext cx="409169" cy="472391"/>
              </a:xfrm>
              <a:custGeom>
                <a:avLst/>
                <a:gdLst/>
                <a:ahLst/>
                <a:cxnLst/>
                <a:rect l="l" t="t" r="r" b="b"/>
                <a:pathLst>
                  <a:path w="12931" h="14929" extrusionOk="0">
                    <a:moveTo>
                      <a:pt x="0" y="0"/>
                    </a:moveTo>
                    <a:lnTo>
                      <a:pt x="0" y="14910"/>
                    </a:lnTo>
                    <a:lnTo>
                      <a:pt x="0" y="14929"/>
                    </a:lnTo>
                    <a:lnTo>
                      <a:pt x="0" y="14929"/>
                    </a:lnTo>
                    <a:lnTo>
                      <a:pt x="16" y="14921"/>
                    </a:lnTo>
                    <a:lnTo>
                      <a:pt x="12930" y="7463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05" name="Google Shape;505;p10"/>
              <p:cNvSpPr/>
              <p:nvPr/>
            </p:nvSpPr>
            <p:spPr>
              <a:xfrm rot="10800000" flipH="1">
                <a:off x="6646483" y="4133672"/>
                <a:ext cx="827230" cy="477928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15104" extrusionOk="0">
                    <a:moveTo>
                      <a:pt x="26143" y="7564"/>
                    </a:moveTo>
                    <a:lnTo>
                      <a:pt x="13077" y="20"/>
                    </a:lnTo>
                    <a:lnTo>
                      <a:pt x="13077" y="20"/>
                    </a:lnTo>
                    <a:lnTo>
                      <a:pt x="13077" y="1"/>
                    </a:lnTo>
                    <a:lnTo>
                      <a:pt x="1" y="7552"/>
                    </a:lnTo>
                    <a:lnTo>
                      <a:pt x="12" y="7556"/>
                    </a:lnTo>
                    <a:lnTo>
                      <a:pt x="13077" y="15100"/>
                    </a:lnTo>
                    <a:lnTo>
                      <a:pt x="13077" y="15104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1"/>
                  </a:gs>
                  <a:gs pos="100000">
                    <a:schemeClr val="accent5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06" name="Google Shape;506;p10"/>
            <p:cNvGrpSpPr/>
            <p:nvPr/>
          </p:nvGrpSpPr>
          <p:grpSpPr>
            <a:xfrm>
              <a:off x="-464005" y="1136005"/>
              <a:ext cx="1147892" cy="1317574"/>
              <a:chOff x="204756" y="4145449"/>
              <a:chExt cx="1174194" cy="1347764"/>
            </a:xfrm>
          </p:grpSpPr>
          <p:grpSp>
            <p:nvGrpSpPr>
              <p:cNvPr id="507" name="Google Shape;507;p10"/>
              <p:cNvGrpSpPr/>
              <p:nvPr/>
            </p:nvGrpSpPr>
            <p:grpSpPr>
              <a:xfrm>
                <a:off x="204756" y="4145449"/>
                <a:ext cx="1174194" cy="1347764"/>
                <a:chOff x="6646350" y="4133672"/>
                <a:chExt cx="827363" cy="949664"/>
              </a:xfrm>
            </p:grpSpPr>
            <p:sp>
              <p:nvSpPr>
                <p:cNvPr id="508" name="Google Shape;508;p10"/>
                <p:cNvSpPr/>
                <p:nvPr/>
              </p:nvSpPr>
              <p:spPr>
                <a:xfrm>
                  <a:off x="6646350" y="4138400"/>
                  <a:ext cx="823250" cy="943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930" h="37744" extrusionOk="0">
                      <a:moveTo>
                        <a:pt x="0" y="28280"/>
                      </a:moveTo>
                      <a:lnTo>
                        <a:pt x="16643" y="37744"/>
                      </a:lnTo>
                      <a:lnTo>
                        <a:pt x="32756" y="28332"/>
                      </a:lnTo>
                      <a:lnTo>
                        <a:pt x="32930" y="9335"/>
                      </a:lnTo>
                      <a:lnTo>
                        <a:pt x="16643" y="0"/>
                      </a:lnTo>
                      <a:lnTo>
                        <a:pt x="260" y="9477"/>
                      </a:ln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</p:sp>
            <p:sp>
              <p:nvSpPr>
                <p:cNvPr id="509" name="Google Shape;509;p10"/>
                <p:cNvSpPr/>
                <p:nvPr/>
              </p:nvSpPr>
              <p:spPr>
                <a:xfrm rot="10800000" flipH="1">
                  <a:off x="6646357" y="4372583"/>
                  <a:ext cx="413947" cy="7107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82" h="22462" extrusionOk="0">
                      <a:moveTo>
                        <a:pt x="13081" y="14910"/>
                      </a:moveTo>
                      <a:lnTo>
                        <a:pt x="13081" y="0"/>
                      </a:lnTo>
                      <a:lnTo>
                        <a:pt x="13066" y="8"/>
                      </a:lnTo>
                      <a:lnTo>
                        <a:pt x="1" y="7552"/>
                      </a:lnTo>
                      <a:lnTo>
                        <a:pt x="1" y="7552"/>
                      </a:lnTo>
                      <a:lnTo>
                        <a:pt x="1" y="22457"/>
                      </a:lnTo>
                      <a:lnTo>
                        <a:pt x="5" y="2246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0" name="Google Shape;510;p10"/>
                <p:cNvSpPr/>
                <p:nvPr/>
              </p:nvSpPr>
              <p:spPr>
                <a:xfrm rot="10800000" flipH="1">
                  <a:off x="7060253" y="4610946"/>
                  <a:ext cx="409169" cy="472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31" h="14929" extrusionOk="0">
                      <a:moveTo>
                        <a:pt x="0" y="0"/>
                      </a:moveTo>
                      <a:lnTo>
                        <a:pt x="0" y="14910"/>
                      </a:lnTo>
                      <a:lnTo>
                        <a:pt x="0" y="14929"/>
                      </a:lnTo>
                      <a:lnTo>
                        <a:pt x="0" y="14929"/>
                      </a:lnTo>
                      <a:lnTo>
                        <a:pt x="16" y="14921"/>
                      </a:lnTo>
                      <a:lnTo>
                        <a:pt x="12930" y="7463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dk2"/>
                    </a:gs>
                  </a:gsLst>
                  <a:lin ang="10800025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11" name="Google Shape;511;p10"/>
                <p:cNvSpPr/>
                <p:nvPr/>
              </p:nvSpPr>
              <p:spPr>
                <a:xfrm rot="10800000" flipH="1">
                  <a:off x="6646483" y="4133672"/>
                  <a:ext cx="827230" cy="4779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143" h="15104" extrusionOk="0">
                      <a:moveTo>
                        <a:pt x="26143" y="7564"/>
                      </a:moveTo>
                      <a:lnTo>
                        <a:pt x="13077" y="20"/>
                      </a:lnTo>
                      <a:lnTo>
                        <a:pt x="13077" y="20"/>
                      </a:lnTo>
                      <a:lnTo>
                        <a:pt x="13077" y="1"/>
                      </a:lnTo>
                      <a:lnTo>
                        <a:pt x="1" y="7552"/>
                      </a:lnTo>
                      <a:lnTo>
                        <a:pt x="12" y="7556"/>
                      </a:lnTo>
                      <a:lnTo>
                        <a:pt x="13077" y="15100"/>
                      </a:lnTo>
                      <a:lnTo>
                        <a:pt x="13077" y="15104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dk2"/>
                    </a:gs>
                    <a:gs pos="51000">
                      <a:schemeClr val="accent2"/>
                    </a:gs>
                    <a:gs pos="100000">
                      <a:schemeClr val="accent3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512" name="Google Shape;512;p10"/>
              <p:cNvSpPr/>
              <p:nvPr/>
            </p:nvSpPr>
            <p:spPr>
              <a:xfrm>
                <a:off x="780277" y="4483400"/>
                <a:ext cx="597306" cy="674865"/>
              </a:xfrm>
              <a:custGeom>
                <a:avLst/>
                <a:gdLst/>
                <a:ahLst/>
                <a:cxnLst/>
                <a:rect l="l" t="t" r="r" b="b"/>
                <a:pathLst>
                  <a:path w="16835" h="19021" extrusionOk="0">
                    <a:moveTo>
                      <a:pt x="0" y="9758"/>
                    </a:moveTo>
                    <a:lnTo>
                      <a:pt x="16645" y="19021"/>
                    </a:lnTo>
                    <a:lnTo>
                      <a:pt x="16835" y="0"/>
                    </a:lnTo>
                    <a:close/>
                  </a:path>
                </a:pathLst>
              </a:custGeom>
              <a:gradFill>
                <a:gsLst>
                  <a:gs pos="0">
                    <a:srgbClr val="5E89AD"/>
                  </a:gs>
                  <a:gs pos="100000">
                    <a:srgbClr val="2EBF91"/>
                  </a:gs>
                </a:gsLst>
                <a:lin ang="0" scaled="0"/>
              </a:gradFill>
              <a:ln>
                <a:noFill/>
              </a:ln>
            </p:spPr>
          </p:sp>
        </p:grpSp>
        <p:grpSp>
          <p:nvGrpSpPr>
            <p:cNvPr id="513" name="Google Shape;513;p10"/>
            <p:cNvGrpSpPr/>
            <p:nvPr/>
          </p:nvGrpSpPr>
          <p:grpSpPr>
            <a:xfrm rot="10800000">
              <a:off x="7867798" y="-244613"/>
              <a:ext cx="1540260" cy="1349387"/>
              <a:chOff x="5284025" y="550294"/>
              <a:chExt cx="755807" cy="662081"/>
            </a:xfrm>
          </p:grpSpPr>
          <p:sp>
            <p:nvSpPr>
              <p:cNvPr id="514" name="Google Shape;514;p10"/>
              <p:cNvSpPr/>
              <p:nvPr/>
            </p:nvSpPr>
            <p:spPr>
              <a:xfrm rot="10800000" flipH="1">
                <a:off x="5284025" y="550294"/>
                <a:ext cx="755807" cy="662081"/>
              </a:xfrm>
              <a:custGeom>
                <a:avLst/>
                <a:gdLst/>
                <a:ahLst/>
                <a:cxnLst/>
                <a:rect l="l" t="t" r="r" b="b"/>
                <a:pathLst>
                  <a:path w="18700" h="16378" extrusionOk="0">
                    <a:moveTo>
                      <a:pt x="9341" y="1"/>
                    </a:moveTo>
                    <a:cubicBezTo>
                      <a:pt x="7952" y="1"/>
                      <a:pt x="6544" y="355"/>
                      <a:pt x="5254" y="1100"/>
                    </a:cubicBezTo>
                    <a:cubicBezTo>
                      <a:pt x="1345" y="3355"/>
                      <a:pt x="0" y="8372"/>
                      <a:pt x="2259" y="12282"/>
                    </a:cubicBezTo>
                    <a:cubicBezTo>
                      <a:pt x="3777" y="14910"/>
                      <a:pt x="6530" y="16378"/>
                      <a:pt x="9360" y="16378"/>
                    </a:cubicBezTo>
                    <a:cubicBezTo>
                      <a:pt x="10748" y="16378"/>
                      <a:pt x="12156" y="16024"/>
                      <a:pt x="13445" y="15281"/>
                    </a:cubicBezTo>
                    <a:cubicBezTo>
                      <a:pt x="17355" y="13022"/>
                      <a:pt x="18699" y="8004"/>
                      <a:pt x="16440" y="4095"/>
                    </a:cubicBezTo>
                    <a:cubicBezTo>
                      <a:pt x="14923" y="1470"/>
                      <a:pt x="12171" y="1"/>
                      <a:pt x="934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6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5" name="Google Shape;515;p10"/>
              <p:cNvSpPr/>
              <p:nvPr/>
            </p:nvSpPr>
            <p:spPr>
              <a:xfrm>
                <a:off x="5331025" y="550438"/>
                <a:ext cx="661800" cy="661800"/>
              </a:xfrm>
              <a:prstGeom prst="pie">
                <a:avLst>
                  <a:gd name="adj1" fmla="val 0"/>
                  <a:gd name="adj2" fmla="val 16200000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5400012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6" name="Google Shape;516;p10"/>
              <p:cNvSpPr/>
              <p:nvPr/>
            </p:nvSpPr>
            <p:spPr>
              <a:xfrm>
                <a:off x="5331025" y="550425"/>
                <a:ext cx="661800" cy="661800"/>
              </a:xfrm>
              <a:prstGeom prst="pie">
                <a:avLst>
                  <a:gd name="adj1" fmla="val 0"/>
                  <a:gd name="adj2" fmla="val 8494917"/>
                </a:avLst>
              </a:prstGeom>
              <a:gradFill>
                <a:gsLst>
                  <a:gs pos="0">
                    <a:schemeClr val="accent6"/>
                  </a:gs>
                  <a:gs pos="100000">
                    <a:schemeClr val="accent4"/>
                  </a:gs>
                </a:gsLst>
                <a:lin ang="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17" name="Google Shape;517;p10"/>
            <p:cNvGrpSpPr/>
            <p:nvPr/>
          </p:nvGrpSpPr>
          <p:grpSpPr>
            <a:xfrm rot="-5400000" flipH="1">
              <a:off x="8006016" y="2525322"/>
              <a:ext cx="1508178" cy="767816"/>
              <a:chOff x="7625173" y="1168019"/>
              <a:chExt cx="758870" cy="386342"/>
            </a:xfrm>
          </p:grpSpPr>
          <p:sp>
            <p:nvSpPr>
              <p:cNvPr id="518" name="Google Shape;518;p10"/>
              <p:cNvSpPr/>
              <p:nvPr/>
            </p:nvSpPr>
            <p:spPr>
              <a:xfrm rot="5400000" flipH="1">
                <a:off x="7623111" y="1170081"/>
                <a:ext cx="386342" cy="382217"/>
              </a:xfrm>
              <a:custGeom>
                <a:avLst/>
                <a:gdLst/>
                <a:ahLst/>
                <a:cxnLst/>
                <a:rect l="l" t="t" r="r" b="b"/>
                <a:pathLst>
                  <a:path w="14546" h="14388" extrusionOk="0">
                    <a:moveTo>
                      <a:pt x="5010" y="1"/>
                    </a:moveTo>
                    <a:cubicBezTo>
                      <a:pt x="4580" y="75"/>
                      <a:pt x="4146" y="133"/>
                      <a:pt x="3704" y="171"/>
                    </a:cubicBezTo>
                    <a:cubicBezTo>
                      <a:pt x="3280" y="207"/>
                      <a:pt x="2855" y="225"/>
                      <a:pt x="2430" y="225"/>
                    </a:cubicBezTo>
                    <a:cubicBezTo>
                      <a:pt x="1617" y="225"/>
                      <a:pt x="805" y="159"/>
                      <a:pt x="0" y="24"/>
                    </a:cubicBezTo>
                    <a:lnTo>
                      <a:pt x="0" y="14387"/>
                    </a:lnTo>
                    <a:lnTo>
                      <a:pt x="14546" y="5991"/>
                    </a:lnTo>
                    <a:cubicBezTo>
                      <a:pt x="12271" y="2826"/>
                      <a:pt x="8846" y="675"/>
                      <a:pt x="501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519" name="Google Shape;519;p10"/>
              <p:cNvSpPr/>
              <p:nvPr/>
            </p:nvSpPr>
            <p:spPr>
              <a:xfrm rot="5400000" flipH="1">
                <a:off x="7996907" y="1167175"/>
                <a:ext cx="386236" cy="388035"/>
              </a:xfrm>
              <a:custGeom>
                <a:avLst/>
                <a:gdLst/>
                <a:ahLst/>
                <a:cxnLst/>
                <a:rect l="l" t="t" r="r" b="b"/>
                <a:pathLst>
                  <a:path w="14542" h="14607" extrusionOk="0">
                    <a:moveTo>
                      <a:pt x="0" y="0"/>
                    </a:moveTo>
                    <a:lnTo>
                      <a:pt x="0" y="14406"/>
                    </a:lnTo>
                    <a:cubicBezTo>
                      <a:pt x="810" y="14539"/>
                      <a:pt x="1628" y="14607"/>
                      <a:pt x="2446" y="14607"/>
                    </a:cubicBezTo>
                    <a:cubicBezTo>
                      <a:pt x="2866" y="14607"/>
                      <a:pt x="3286" y="14589"/>
                      <a:pt x="3704" y="14553"/>
                    </a:cubicBezTo>
                    <a:cubicBezTo>
                      <a:pt x="4146" y="14515"/>
                      <a:pt x="4580" y="14457"/>
                      <a:pt x="5010" y="14383"/>
                    </a:cubicBezTo>
                    <a:cubicBezTo>
                      <a:pt x="8850" y="13717"/>
                      <a:pt x="12275" y="11566"/>
                      <a:pt x="14542" y="8397"/>
                    </a:cubicBezTo>
                    <a:lnTo>
                      <a:pt x="0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5"/>
                  </a:gs>
                  <a:gs pos="100000">
                    <a:schemeClr val="accent1"/>
                  </a:gs>
                </a:gsLst>
                <a:lin ang="10800025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520" name="Google Shape;520;p10"/>
            <p:cNvGrpSpPr/>
            <p:nvPr/>
          </p:nvGrpSpPr>
          <p:grpSpPr>
            <a:xfrm flipH="1">
              <a:off x="8120266" y="3817893"/>
              <a:ext cx="1576261" cy="1364621"/>
              <a:chOff x="0" y="3178200"/>
              <a:chExt cx="1408004" cy="1219065"/>
            </a:xfrm>
          </p:grpSpPr>
          <p:grpSp>
            <p:nvGrpSpPr>
              <p:cNvPr id="521" name="Google Shape;521;p10"/>
              <p:cNvGrpSpPr/>
              <p:nvPr/>
            </p:nvGrpSpPr>
            <p:grpSpPr>
              <a:xfrm>
                <a:off x="0" y="3178200"/>
                <a:ext cx="1408004" cy="1219065"/>
                <a:chOff x="-1479143" y="3104800"/>
                <a:chExt cx="1213065" cy="1050375"/>
              </a:xfrm>
            </p:grpSpPr>
            <p:sp>
              <p:nvSpPr>
                <p:cNvPr id="522" name="Google Shape;522;p10"/>
                <p:cNvSpPr/>
                <p:nvPr/>
              </p:nvSpPr>
              <p:spPr>
                <a:xfrm rot="-5400000" flipH="1">
                  <a:off x="-1299459" y="3792590"/>
                  <a:ext cx="130728" cy="1103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22" h="4155" extrusionOk="0">
                      <a:moveTo>
                        <a:pt x="4922" y="0"/>
                      </a:moveTo>
                      <a:cubicBezTo>
                        <a:pt x="3190" y="1271"/>
                        <a:pt x="1547" y="2658"/>
                        <a:pt x="1" y="4154"/>
                      </a:cubicBezTo>
                      <a:cubicBezTo>
                        <a:pt x="1562" y="2678"/>
                        <a:pt x="3205" y="1291"/>
                        <a:pt x="4922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23" name="Google Shape;523;p10"/>
                <p:cNvSpPr/>
                <p:nvPr/>
              </p:nvSpPr>
              <p:spPr>
                <a:xfrm>
                  <a:off x="-1464730" y="3117126"/>
                  <a:ext cx="1185900" cy="1025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24" name="Google Shape;524;p10"/>
                <p:cNvSpPr/>
                <p:nvPr/>
              </p:nvSpPr>
              <p:spPr>
                <a:xfrm rot="-5400000" flipH="1">
                  <a:off x="-982305" y="3438920"/>
                  <a:ext cx="908113" cy="5243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91" h="19738" extrusionOk="0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34190" y="19738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100000">
                      <a:schemeClr val="lt1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25" name="Google Shape;525;p10"/>
                <p:cNvSpPr/>
                <p:nvPr/>
              </p:nvSpPr>
              <p:spPr>
                <a:xfrm rot="-5400000" flipH="1">
                  <a:off x="-1617226" y="3242882"/>
                  <a:ext cx="1050342" cy="7741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546" h="29028" extrusionOk="0">
                      <a:moveTo>
                        <a:pt x="39545" y="0"/>
                      </a:moveTo>
                      <a:lnTo>
                        <a:pt x="1" y="22833"/>
                      </a:lnTo>
                      <a:lnTo>
                        <a:pt x="2876" y="24496"/>
                      </a:lnTo>
                      <a:cubicBezTo>
                        <a:pt x="9288" y="27855"/>
                        <a:pt x="14703" y="29027"/>
                        <a:pt x="19140" y="29027"/>
                      </a:cubicBezTo>
                      <a:cubicBezTo>
                        <a:pt x="21929" y="29027"/>
                        <a:pt x="24332" y="28564"/>
                        <a:pt x="26352" y="27890"/>
                      </a:cubicBezTo>
                      <a:cubicBezTo>
                        <a:pt x="26275" y="27704"/>
                        <a:pt x="24779" y="24027"/>
                        <a:pt x="25829" y="18657"/>
                      </a:cubicBezTo>
                      <a:lnTo>
                        <a:pt x="25756" y="18657"/>
                      </a:lnTo>
                      <a:cubicBezTo>
                        <a:pt x="25756" y="13550"/>
                        <a:pt x="30235" y="8203"/>
                        <a:pt x="34086" y="4549"/>
                      </a:cubicBezTo>
                      <a:cubicBezTo>
                        <a:pt x="35632" y="3053"/>
                        <a:pt x="37275" y="1666"/>
                        <a:pt x="39007" y="395"/>
                      </a:cubicBezTo>
                      <a:cubicBezTo>
                        <a:pt x="39351" y="140"/>
                        <a:pt x="39545" y="0"/>
                        <a:pt x="39545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chemeClr val="accent1"/>
                    </a:gs>
                    <a:gs pos="100000">
                      <a:schemeClr val="dk2"/>
                    </a:gs>
                  </a:gsLst>
                  <a:lin ang="2700006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26" name="Google Shape;526;p10"/>
                <p:cNvSpPr/>
                <p:nvPr/>
              </p:nvSpPr>
              <p:spPr>
                <a:xfrm rot="-5400000" flipH="1">
                  <a:off x="-1159882" y="3469624"/>
                  <a:ext cx="366289" cy="1004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1" h="37472" extrusionOk="0">
                      <a:moveTo>
                        <a:pt x="13790" y="0"/>
                      </a:moveTo>
                      <a:cubicBezTo>
                        <a:pt x="13608" y="132"/>
                        <a:pt x="13430" y="264"/>
                        <a:pt x="13252" y="395"/>
                      </a:cubicBezTo>
                      <a:cubicBezTo>
                        <a:pt x="11535" y="1686"/>
                        <a:pt x="9892" y="3073"/>
                        <a:pt x="8331" y="4549"/>
                      </a:cubicBezTo>
                      <a:cubicBezTo>
                        <a:pt x="4480" y="8203"/>
                        <a:pt x="1" y="13550"/>
                        <a:pt x="1" y="18657"/>
                      </a:cubicBezTo>
                      <a:lnTo>
                        <a:pt x="74" y="18657"/>
                      </a:lnTo>
                      <a:cubicBezTo>
                        <a:pt x="109" y="18655"/>
                        <a:pt x="157" y="18655"/>
                        <a:pt x="216" y="18655"/>
                      </a:cubicBezTo>
                      <a:cubicBezTo>
                        <a:pt x="1184" y="18655"/>
                        <a:pt x="5224" y="18907"/>
                        <a:pt x="8672" y="22768"/>
                      </a:cubicBezTo>
                      <a:cubicBezTo>
                        <a:pt x="12221" y="25720"/>
                        <a:pt x="13430" y="32167"/>
                        <a:pt x="13790" y="37472"/>
                      </a:cubicBezTo>
                      <a:lnTo>
                        <a:pt x="1379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1000">
                      <a:schemeClr val="accent2"/>
                    </a:gs>
                    <a:gs pos="100000">
                      <a:schemeClr val="dk2"/>
                    </a:gs>
                  </a:gsLst>
                  <a:lin ang="1350003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  <p:sp>
              <p:nvSpPr>
                <p:cNvPr id="527" name="Google Shape;527;p10"/>
                <p:cNvSpPr/>
                <p:nvPr/>
              </p:nvSpPr>
              <p:spPr>
                <a:xfrm rot="-5400000" flipH="1">
                  <a:off x="-1057243" y="3363983"/>
                  <a:ext cx="973982" cy="608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71" h="22900" extrusionOk="0">
                      <a:moveTo>
                        <a:pt x="31548" y="1"/>
                      </a:moveTo>
                      <a:cubicBezTo>
                        <a:pt x="31548" y="1"/>
                        <a:pt x="28886" y="3321"/>
                        <a:pt x="23477" y="5127"/>
                      </a:cubicBezTo>
                      <a:cubicBezTo>
                        <a:pt x="21457" y="5801"/>
                        <a:pt x="19054" y="6264"/>
                        <a:pt x="16265" y="6264"/>
                      </a:cubicBezTo>
                      <a:cubicBezTo>
                        <a:pt x="11828" y="6264"/>
                        <a:pt x="6413" y="5092"/>
                        <a:pt x="1" y="1733"/>
                      </a:cubicBezTo>
                      <a:lnTo>
                        <a:pt x="1" y="1733"/>
                      </a:lnTo>
                      <a:lnTo>
                        <a:pt x="2481" y="3162"/>
                      </a:lnTo>
                      <a:lnTo>
                        <a:pt x="36670" y="22900"/>
                      </a:lnTo>
                      <a:lnTo>
                        <a:pt x="36670" y="14709"/>
                      </a:lnTo>
                      <a:cubicBezTo>
                        <a:pt x="36310" y="9404"/>
                        <a:pt x="35101" y="2957"/>
                        <a:pt x="31552" y="5"/>
                      </a:cubicBezTo>
                      <a:lnTo>
                        <a:pt x="31548" y="1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accent3"/>
                    </a:gs>
                    <a:gs pos="50000">
                      <a:schemeClr val="accent2"/>
                    </a:gs>
                    <a:gs pos="100000">
                      <a:schemeClr val="dk2"/>
                    </a:gs>
                  </a:gsLst>
                  <a:lin ang="5400012" scaled="0"/>
                </a:gra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2400"/>
                </a:p>
              </p:txBody>
            </p:sp>
          </p:grpSp>
          <p:sp>
            <p:nvSpPr>
              <p:cNvPr id="528" name="Google Shape;528;p10"/>
              <p:cNvSpPr/>
              <p:nvPr/>
            </p:nvSpPr>
            <p:spPr>
              <a:xfrm rot="-5400000" flipH="1">
                <a:off x="568148" y="3946427"/>
                <a:ext cx="300198" cy="287494"/>
              </a:xfrm>
              <a:custGeom>
                <a:avLst/>
                <a:gdLst/>
                <a:ahLst/>
                <a:cxnLst/>
                <a:rect l="l" t="t" r="r" b="b"/>
                <a:pathLst>
                  <a:path w="9648" h="9236" extrusionOk="0">
                    <a:moveTo>
                      <a:pt x="1192" y="1"/>
                    </a:moveTo>
                    <a:cubicBezTo>
                      <a:pt x="1133" y="1"/>
                      <a:pt x="1085" y="1"/>
                      <a:pt x="1050" y="3"/>
                    </a:cubicBezTo>
                    <a:cubicBezTo>
                      <a:pt x="0" y="5373"/>
                      <a:pt x="1496" y="9050"/>
                      <a:pt x="1573" y="9236"/>
                    </a:cubicBezTo>
                    <a:cubicBezTo>
                      <a:pt x="6978" y="7430"/>
                      <a:pt x="9644" y="4110"/>
                      <a:pt x="9644" y="4110"/>
                    </a:cubicBezTo>
                    <a:lnTo>
                      <a:pt x="9648" y="4114"/>
                    </a:lnTo>
                    <a:cubicBezTo>
                      <a:pt x="6200" y="253"/>
                      <a:pt x="2160" y="1"/>
                      <a:pt x="119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90614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Lexend Exa"/>
              <a:buNone/>
              <a:defRPr sz="3500">
                <a:solidFill>
                  <a:schemeClr val="dk1"/>
                </a:solidFill>
                <a:latin typeface="Lexend Exa"/>
                <a:ea typeface="Lexend Exa"/>
                <a:cs typeface="Lexend Exa"/>
                <a:sym typeface="Lexend Ex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●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○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■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●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○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■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●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Lexend Light"/>
              <a:buChar char="○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Lexend Light"/>
              <a:buChar char="■"/>
              <a:defRPr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0524609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  <p:sldLayoutId id="2147483688" r:id="rId28"/>
    <p:sldLayoutId id="2147483689" r:id="rId29"/>
    <p:sldLayoutId id="2147483690" r:id="rId30"/>
    <p:sldLayoutId id="2147483691" r:id="rId31"/>
    <p:sldLayoutId id="2147483692" r:id="rId3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0" name="Google Shape;1800;p33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01" name="Google Shape;1801;p33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7587550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1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6" name="Google Shape;1806;p36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07" name="Google Shape;1807;p36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529316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59793D-CAEF-5D4F-B82E-082538ADD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190DE4-49F7-C608-0433-B2ACA14376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46A52-F400-2926-AE4D-D764B2DACC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22F5D0F-45C9-4084-AE9F-0528F38DC7A1}" type="datetimeFigureOut">
              <a:rPr lang="en-US" smtClean="0"/>
              <a:t>11/13/2025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556158-9B1C-BDB1-AC2A-E0D32F815E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8E3A01-B996-3360-7687-BAAD34D74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982DD7F-EAD9-435C-A9AC-31FF6023C6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768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2076-3417/13/12/7266" TargetMode="External"/><Relationship Id="rId2" Type="http://schemas.openxmlformats.org/officeDocument/2006/relationships/hyperlink" Target="https://www.mdpi.com/2075-4701/15/8/840" TargetMode="External"/><Relationship Id="rId1" Type="http://schemas.openxmlformats.org/officeDocument/2006/relationships/slideLayout" Target="../slideLayouts/slideLayout38.xml"/><Relationship Id="rId4" Type="http://schemas.openxmlformats.org/officeDocument/2006/relationships/hyperlink" Target="https://www.researchgate.net/publication/362343708_A_convolutional_neural_network-based_multi-sensor_fusion_approach_for_in-situ_quality_monitoring_of_selective_laser_melting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Colorful Circle Lights">
            <a:extLst>
              <a:ext uri="{FF2B5EF4-FFF2-40B4-BE49-F238E27FC236}">
                <a16:creationId xmlns:a16="http://schemas.microsoft.com/office/drawing/2014/main" id="{D92364E6-169F-F128-7165-6AB2E6F5D6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35" r="1" b="50"/>
          <a:stretch>
            <a:fillRect/>
          </a:stretch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EAB143-30F2-4DA0-52F4-FCE1A0701F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br>
              <a:rPr lang="en-US" sz="5200">
                <a:solidFill>
                  <a:srgbClr val="FFFFFF"/>
                </a:solidFill>
              </a:rPr>
            </a:br>
            <a:r>
              <a:rPr lang="ro-RO" sz="5200" b="1">
                <a:solidFill>
                  <a:srgbClr val="FFFFFF"/>
                </a:solidFill>
              </a:rPr>
              <a:t>Optimizare prin predictie a Selective Laser Melting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9CF844-6966-98A3-3C49-9D92FFE4F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ro-RO">
                <a:solidFill>
                  <a:srgbClr val="FFFFFF"/>
                </a:solidFill>
              </a:rPr>
              <a:t>Nicolae Tudor-Stefan</a:t>
            </a:r>
            <a:br>
              <a:rPr lang="en-US">
                <a:solidFill>
                  <a:srgbClr val="FFFFFF"/>
                </a:solidFill>
              </a:rPr>
            </a:br>
            <a:r>
              <a:rPr lang="ro-RO">
                <a:solidFill>
                  <a:srgbClr val="FFFFFF"/>
                </a:solidFill>
              </a:rPr>
              <a:t>632AB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4323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614241-0866-1109-9642-70BBD2344A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C800C-A5AC-5867-2F2B-F6CCB72592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190959"/>
          </a:xfrm>
        </p:spPr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cu </a:t>
            </a:r>
            <a:r>
              <a:rPr lang="en-US" dirty="0" err="1"/>
              <a:t>Inteligență</a:t>
            </a:r>
            <a:r>
              <a:rPr lang="en-US" dirty="0"/>
              <a:t> </a:t>
            </a:r>
            <a:r>
              <a:rPr lang="en-US" dirty="0" err="1"/>
              <a:t>Artificială</a:t>
            </a:r>
            <a:r>
              <a:rPr lang="en-US" dirty="0"/>
              <a:t> 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5CE75E-E468-7735-6C07-E16A24F15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b="1" dirty="0"/>
              <a:t>2.4. </a:t>
            </a:r>
            <a:r>
              <a:rPr lang="en-US" b="1" dirty="0" err="1"/>
              <a:t>Fluxurile</a:t>
            </a:r>
            <a:r>
              <a:rPr lang="en-US" b="1" dirty="0"/>
              <a:t> de Date (De la </a:t>
            </a:r>
            <a:r>
              <a:rPr lang="en-US" b="1" dirty="0" err="1"/>
              <a:t>Proces</a:t>
            </a:r>
            <a:r>
              <a:rPr lang="en-US" b="1" dirty="0"/>
              <a:t> Real la SIA </a:t>
            </a:r>
            <a:r>
              <a:rPr lang="en-US" b="1" dirty="0" err="1"/>
              <a:t>și</a:t>
            </a:r>
            <a:r>
              <a:rPr lang="en-US" b="1" dirty="0"/>
              <a:t> Invers)</a:t>
            </a:r>
          </a:p>
          <a:p>
            <a:r>
              <a:rPr lang="en-US" dirty="0"/>
              <a:t>(</a:t>
            </a:r>
            <a:r>
              <a:rPr lang="en-US" dirty="0" err="1"/>
              <a:t>Proces</a:t>
            </a:r>
            <a:r>
              <a:rPr lang="en-US" dirty="0"/>
              <a:t> Real) </a:t>
            </a:r>
            <a:r>
              <a:rPr lang="en-US" dirty="0" err="1"/>
              <a:t>Mașina</a:t>
            </a:r>
            <a:r>
              <a:rPr lang="en-US" dirty="0"/>
              <a:t> SLM </a:t>
            </a:r>
            <a:r>
              <a:rPr lang="en-US" dirty="0" err="1"/>
              <a:t>topește</a:t>
            </a:r>
            <a:r>
              <a:rPr lang="en-US" dirty="0"/>
              <a:t> </a:t>
            </a:r>
            <a:r>
              <a:rPr lang="en-US" dirty="0" err="1"/>
              <a:t>pulberea</a:t>
            </a:r>
            <a:r>
              <a:rPr lang="en-US" dirty="0"/>
              <a:t>.</a:t>
            </a:r>
          </a:p>
          <a:p>
            <a:r>
              <a:rPr lang="en-US" dirty="0"/>
              <a:t>(Hardware) O </a:t>
            </a:r>
            <a:r>
              <a:rPr lang="en-US" dirty="0" err="1"/>
              <a:t>cameră</a:t>
            </a:r>
            <a:r>
              <a:rPr lang="en-US" dirty="0"/>
              <a:t> </a:t>
            </a:r>
            <a:r>
              <a:rPr lang="en-US" dirty="0" err="1"/>
              <a:t>filmează</a:t>
            </a:r>
            <a:r>
              <a:rPr lang="en-US" dirty="0"/>
              <a:t> "melt pool"-ul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trimite</a:t>
            </a:r>
            <a:r>
              <a:rPr lang="en-US" dirty="0"/>
              <a:t> un </a:t>
            </a:r>
            <a:r>
              <a:rPr lang="en-US" dirty="0" err="1"/>
              <a:t>cadru</a:t>
            </a:r>
            <a:r>
              <a:rPr lang="en-US" dirty="0"/>
              <a:t> (ex: frame_123.jpg) </a:t>
            </a:r>
            <a:r>
              <a:rPr lang="en-US" dirty="0" err="1"/>
              <a:t>către</a:t>
            </a:r>
            <a:r>
              <a:rPr lang="en-US" dirty="0"/>
              <a:t> </a:t>
            </a:r>
            <a:r>
              <a:rPr lang="en-US" dirty="0" err="1"/>
              <a:t>Serverul</a:t>
            </a:r>
            <a:r>
              <a:rPr lang="en-US" dirty="0"/>
              <a:t> AI.</a:t>
            </a:r>
          </a:p>
          <a:p>
            <a:r>
              <a:rPr lang="en-US" dirty="0"/>
              <a:t>(SIA - Software) </a:t>
            </a:r>
            <a:r>
              <a:rPr lang="en-US" dirty="0" err="1"/>
              <a:t>Scriptul</a:t>
            </a:r>
            <a:r>
              <a:rPr lang="en-US" dirty="0"/>
              <a:t> app.py (Flask) </a:t>
            </a:r>
            <a:r>
              <a:rPr lang="en-US" dirty="0" err="1"/>
              <a:t>primește</a:t>
            </a:r>
            <a:r>
              <a:rPr lang="en-US" dirty="0"/>
              <a:t> </a:t>
            </a:r>
            <a:r>
              <a:rPr lang="en-US" dirty="0" err="1"/>
              <a:t>imaginea</a:t>
            </a:r>
            <a:r>
              <a:rPr lang="en-US" dirty="0"/>
              <a:t> la endpoint-ul /</a:t>
            </a:r>
            <a:r>
              <a:rPr lang="en-US" dirty="0" err="1"/>
              <a:t>check_image</a:t>
            </a:r>
            <a:r>
              <a:rPr lang="en-US" dirty="0"/>
              <a:t>.</a:t>
            </a:r>
          </a:p>
          <a:p>
            <a:r>
              <a:rPr lang="en-US" dirty="0"/>
              <a:t>(SIA - Software) app.py </a:t>
            </a:r>
            <a:r>
              <a:rPr lang="en-US" dirty="0" err="1"/>
              <a:t>cheamă</a:t>
            </a:r>
            <a:r>
              <a:rPr lang="en-US" dirty="0"/>
              <a:t> </a:t>
            </a:r>
            <a:r>
              <a:rPr lang="en-US" dirty="0" err="1"/>
              <a:t>funcția</a:t>
            </a:r>
            <a:r>
              <a:rPr lang="en-US" dirty="0"/>
              <a:t> de pre-</a:t>
            </a:r>
            <a:r>
              <a:rPr lang="en-US" dirty="0" err="1"/>
              <a:t>procesare</a:t>
            </a:r>
            <a:r>
              <a:rPr lang="en-US" dirty="0"/>
              <a:t> din utils.py pe imagine.</a:t>
            </a:r>
          </a:p>
          <a:p>
            <a:r>
              <a:rPr lang="en-US" dirty="0"/>
              <a:t>(SIA - Software) app.py </a:t>
            </a:r>
            <a:r>
              <a:rPr lang="en-US" dirty="0" err="1"/>
              <a:t>trimite</a:t>
            </a:r>
            <a:r>
              <a:rPr lang="en-US" dirty="0"/>
              <a:t> </a:t>
            </a:r>
            <a:r>
              <a:rPr lang="en-US" dirty="0" err="1"/>
              <a:t>imaginea</a:t>
            </a:r>
            <a:r>
              <a:rPr lang="en-US" dirty="0"/>
              <a:t> </a:t>
            </a:r>
            <a:r>
              <a:rPr lang="en-US" dirty="0" err="1"/>
              <a:t>procesată</a:t>
            </a:r>
            <a:r>
              <a:rPr lang="en-US" dirty="0"/>
              <a:t> </a:t>
            </a:r>
            <a:r>
              <a:rPr lang="en-US" dirty="0" err="1"/>
              <a:t>modelului</a:t>
            </a:r>
            <a:r>
              <a:rPr lang="en-US" dirty="0"/>
              <a:t> cnn_model.h5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rulează</a:t>
            </a:r>
            <a:r>
              <a:rPr lang="en-US" dirty="0"/>
              <a:t> .predict().</a:t>
            </a:r>
          </a:p>
          <a:p>
            <a:r>
              <a:rPr lang="en-US" dirty="0"/>
              <a:t>(SIA - Software) Modelul </a:t>
            </a:r>
            <a:r>
              <a:rPr lang="en-US" dirty="0" err="1"/>
              <a:t>returnează</a:t>
            </a:r>
            <a:r>
              <a:rPr lang="en-US" dirty="0"/>
              <a:t> un </a:t>
            </a:r>
            <a:r>
              <a:rPr lang="en-US" dirty="0" err="1"/>
              <a:t>rezultat</a:t>
            </a:r>
            <a:r>
              <a:rPr lang="en-US" dirty="0"/>
              <a:t>, ex: [0.98] (</a:t>
            </a:r>
            <a:r>
              <a:rPr lang="en-US" dirty="0" err="1"/>
              <a:t>însemnând</a:t>
            </a:r>
            <a:r>
              <a:rPr lang="en-US" dirty="0"/>
              <a:t> 98% </a:t>
            </a:r>
            <a:r>
              <a:rPr lang="en-US" dirty="0" err="1"/>
              <a:t>șansă</a:t>
            </a:r>
            <a:r>
              <a:rPr lang="en-US" dirty="0"/>
              <a:t> de "Defect").</a:t>
            </a:r>
          </a:p>
          <a:p>
            <a:r>
              <a:rPr lang="en-US" dirty="0"/>
              <a:t>(SIA - Software) app.py </a:t>
            </a:r>
            <a:r>
              <a:rPr lang="en-US" dirty="0" err="1"/>
              <a:t>formatează</a:t>
            </a:r>
            <a:r>
              <a:rPr lang="en-US" dirty="0"/>
              <a:t> </a:t>
            </a:r>
            <a:r>
              <a:rPr lang="en-US" dirty="0" err="1"/>
              <a:t>răspunsul</a:t>
            </a:r>
            <a:r>
              <a:rPr lang="en-US" dirty="0"/>
              <a:t> ca </a:t>
            </a:r>
            <a:r>
              <a:rPr lang="en-US" b="1" dirty="0"/>
              <a:t>JSON</a:t>
            </a:r>
            <a:r>
              <a:rPr lang="en-US" dirty="0"/>
              <a:t>: {"status": "Defect", "confidence": 0.98}.</a:t>
            </a:r>
          </a:p>
          <a:p>
            <a:r>
              <a:rPr lang="en-US" dirty="0"/>
              <a:t>(Invers) </a:t>
            </a:r>
            <a:r>
              <a:rPr lang="en-US" dirty="0" err="1"/>
              <a:t>Răspunsul</a:t>
            </a:r>
            <a:r>
              <a:rPr lang="en-US" dirty="0"/>
              <a:t> JSON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trimis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b="1" dirty="0" err="1"/>
              <a:t>Utilizator</a:t>
            </a:r>
            <a:r>
              <a:rPr lang="en-US" b="1" dirty="0"/>
              <a:t> </a:t>
            </a:r>
            <a:r>
              <a:rPr lang="en-US" b="1" dirty="0" err="1"/>
              <a:t>Sistem</a:t>
            </a:r>
            <a:r>
              <a:rPr lang="en-US" dirty="0"/>
              <a:t> (ex: </a:t>
            </a:r>
            <a:r>
              <a:rPr lang="en-US" dirty="0" err="1"/>
              <a:t>sistemul</a:t>
            </a:r>
            <a:r>
              <a:rPr lang="en-US" dirty="0"/>
              <a:t> de control al </a:t>
            </a:r>
            <a:r>
              <a:rPr lang="en-US" dirty="0" err="1"/>
              <a:t>mașinii</a:t>
            </a:r>
            <a:r>
              <a:rPr lang="en-US" dirty="0"/>
              <a:t> SLM) care </a:t>
            </a:r>
            <a:r>
              <a:rPr lang="en-US" dirty="0" err="1"/>
              <a:t>oprește</a:t>
            </a:r>
            <a:r>
              <a:rPr lang="en-US" dirty="0"/>
              <a:t> automat </a:t>
            </a:r>
            <a:r>
              <a:rPr lang="en-US" dirty="0" err="1"/>
              <a:t>printul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</a:t>
            </a:r>
            <a:r>
              <a:rPr lang="en-US" b="1" dirty="0" err="1"/>
              <a:t>Utilizator</a:t>
            </a:r>
            <a:r>
              <a:rPr lang="en-US" b="1" dirty="0"/>
              <a:t> Uman</a:t>
            </a:r>
            <a:r>
              <a:rPr lang="en-US" dirty="0"/>
              <a:t> (un </a:t>
            </a:r>
            <a:r>
              <a:rPr lang="en-US" dirty="0" err="1"/>
              <a:t>panou</a:t>
            </a:r>
            <a:r>
              <a:rPr lang="en-US" dirty="0"/>
              <a:t> de control) care </a:t>
            </a:r>
            <a:r>
              <a:rPr lang="en-US" dirty="0" err="1"/>
              <a:t>afișează</a:t>
            </a:r>
            <a:r>
              <a:rPr lang="en-US" dirty="0"/>
              <a:t> o </a:t>
            </a:r>
            <a:r>
              <a:rPr lang="en-US" dirty="0" err="1"/>
              <a:t>alertă</a:t>
            </a:r>
            <a:r>
              <a:rPr lang="en-US" dirty="0"/>
              <a:t> </a:t>
            </a:r>
            <a:r>
              <a:rPr lang="en-US" dirty="0" err="1"/>
              <a:t>roșie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340696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EA849F-1CBB-0322-B336-AFF1FB93C3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14DBA-F0DA-7F58-94DA-8AD80F01D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190959"/>
          </a:xfrm>
        </p:spPr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cu </a:t>
            </a:r>
            <a:r>
              <a:rPr lang="en-US" dirty="0" err="1"/>
              <a:t>Inteligență</a:t>
            </a:r>
            <a:r>
              <a:rPr lang="en-US" dirty="0"/>
              <a:t> </a:t>
            </a:r>
            <a:r>
              <a:rPr lang="en-US" dirty="0" err="1"/>
              <a:t>Artificială</a:t>
            </a:r>
            <a:r>
              <a:rPr lang="en-US" dirty="0"/>
              <a:t> 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4DD2D-C398-6131-7C60-7D81759598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2.5. </a:t>
            </a:r>
            <a:r>
              <a:rPr lang="en-US" b="1" dirty="0" err="1"/>
              <a:t>Datele</a:t>
            </a:r>
            <a:r>
              <a:rPr lang="en-US" b="1" dirty="0"/>
              <a:t> de </a:t>
            </a:r>
            <a:r>
              <a:rPr lang="en-US" b="1" dirty="0" err="1"/>
              <a:t>Intrare</a:t>
            </a:r>
            <a:r>
              <a:rPr lang="en-US" b="1" dirty="0"/>
              <a:t>/</a:t>
            </a:r>
            <a:r>
              <a:rPr lang="en-US" b="1" dirty="0" err="1"/>
              <a:t>Ieșire</a:t>
            </a:r>
            <a:endParaRPr lang="en-US" b="1" dirty="0"/>
          </a:p>
          <a:p>
            <a:r>
              <a:rPr lang="en-US" b="1" dirty="0"/>
              <a:t>Date de </a:t>
            </a:r>
            <a:r>
              <a:rPr lang="en-US" b="1" dirty="0" err="1"/>
              <a:t>Intrare</a:t>
            </a:r>
            <a:r>
              <a:rPr lang="en-US" b="1" dirty="0"/>
              <a:t> (Input):</a:t>
            </a:r>
            <a:endParaRPr lang="en-US" dirty="0"/>
          </a:p>
          <a:p>
            <a:pPr lvl="1"/>
            <a:r>
              <a:rPr lang="en-US" b="1" dirty="0"/>
              <a:t>Tip:</a:t>
            </a:r>
            <a:r>
              <a:rPr lang="en-US" dirty="0"/>
              <a:t> </a:t>
            </a:r>
            <a:r>
              <a:rPr lang="en-US" dirty="0" err="1"/>
              <a:t>Imagini</a:t>
            </a:r>
            <a:r>
              <a:rPr lang="en-US" dirty="0"/>
              <a:t> </a:t>
            </a:r>
            <a:r>
              <a:rPr lang="en-US" dirty="0" err="1"/>
              <a:t>digitale</a:t>
            </a:r>
            <a:r>
              <a:rPr lang="en-US" dirty="0"/>
              <a:t>.</a:t>
            </a:r>
          </a:p>
          <a:p>
            <a:pPr lvl="1"/>
            <a:r>
              <a:rPr lang="en-US" b="1" dirty="0"/>
              <a:t>Format:</a:t>
            </a:r>
            <a:r>
              <a:rPr lang="en-US" dirty="0"/>
              <a:t> .</a:t>
            </a:r>
            <a:r>
              <a:rPr lang="en-US" dirty="0" err="1"/>
              <a:t>png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.jpg (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antrenare</a:t>
            </a:r>
            <a:r>
              <a:rPr lang="en-US" dirty="0"/>
              <a:t>) / Stream video (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producție</a:t>
            </a:r>
            <a:r>
              <a:rPr lang="en-US" dirty="0"/>
              <a:t>).</a:t>
            </a:r>
          </a:p>
          <a:p>
            <a:pPr lvl="1"/>
            <a:r>
              <a:rPr lang="en-US" b="1" dirty="0" err="1"/>
              <a:t>Specificații</a:t>
            </a:r>
            <a:r>
              <a:rPr lang="en-US" b="1" dirty="0"/>
              <a:t>:</a:t>
            </a:r>
            <a:r>
              <a:rPr lang="en-US" dirty="0"/>
              <a:t> (</a:t>
            </a:r>
            <a:r>
              <a:rPr lang="en-US" dirty="0" err="1"/>
              <a:t>ipotetice</a:t>
            </a:r>
            <a:r>
              <a:rPr lang="en-US" dirty="0"/>
              <a:t>) 64x64 </a:t>
            </a:r>
            <a:r>
              <a:rPr lang="en-US" dirty="0" err="1"/>
              <a:t>pixeli</a:t>
            </a:r>
            <a:r>
              <a:rPr lang="en-US" dirty="0"/>
              <a:t>, 1 canal (grayscale).</a:t>
            </a:r>
          </a:p>
          <a:p>
            <a:pPr lvl="1"/>
            <a:r>
              <a:rPr lang="en-US" b="1" dirty="0" err="1"/>
              <a:t>Sursă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b="1" dirty="0" err="1"/>
              <a:t>Simulată</a:t>
            </a:r>
            <a:r>
              <a:rPr lang="en-US" dirty="0"/>
              <a:t>. (</a:t>
            </a:r>
            <a:r>
              <a:rPr lang="en-US" dirty="0" err="1"/>
              <a:t>Vezi</a:t>
            </a:r>
            <a:r>
              <a:rPr lang="en-US" dirty="0"/>
              <a:t> </a:t>
            </a:r>
            <a:r>
              <a:rPr lang="en-US" dirty="0" err="1"/>
              <a:t>punctul</a:t>
            </a:r>
            <a:r>
              <a:rPr lang="en-US" dirty="0"/>
              <a:t> 2.8).</a:t>
            </a:r>
          </a:p>
          <a:p>
            <a:r>
              <a:rPr lang="en-US" b="1" dirty="0"/>
              <a:t>Date de </a:t>
            </a:r>
            <a:r>
              <a:rPr lang="en-US" b="1" dirty="0" err="1"/>
              <a:t>Ieșire</a:t>
            </a:r>
            <a:r>
              <a:rPr lang="en-US" b="1" dirty="0"/>
              <a:t> (Output):</a:t>
            </a:r>
            <a:endParaRPr lang="en-US" dirty="0"/>
          </a:p>
          <a:p>
            <a:pPr lvl="1"/>
            <a:r>
              <a:rPr lang="en-US" b="1" dirty="0"/>
              <a:t>Tip:</a:t>
            </a:r>
            <a:r>
              <a:rPr lang="en-US" dirty="0"/>
              <a:t> Date </a:t>
            </a:r>
            <a:r>
              <a:rPr lang="en-US" dirty="0" err="1"/>
              <a:t>structurate</a:t>
            </a:r>
            <a:r>
              <a:rPr lang="en-US" dirty="0"/>
              <a:t>.</a:t>
            </a:r>
          </a:p>
          <a:p>
            <a:pPr lvl="1"/>
            <a:r>
              <a:rPr lang="en-US" b="1" dirty="0"/>
              <a:t>Format:</a:t>
            </a:r>
            <a:r>
              <a:rPr lang="en-US" dirty="0"/>
              <a:t> </a:t>
            </a:r>
            <a:r>
              <a:rPr lang="en-US" b="1" dirty="0"/>
              <a:t>JSON</a:t>
            </a:r>
            <a:r>
              <a:rPr lang="en-US" dirty="0"/>
              <a:t>.</a:t>
            </a:r>
          </a:p>
          <a:p>
            <a:pPr lvl="1"/>
            <a:r>
              <a:rPr lang="en-US" b="1" dirty="0" err="1"/>
              <a:t>Exemplu</a:t>
            </a:r>
            <a:r>
              <a:rPr lang="en-US" b="1" dirty="0"/>
              <a:t>:</a:t>
            </a:r>
            <a:r>
              <a:rPr lang="en-US" dirty="0"/>
              <a:t> {"status": "OK", "confidence": 0.99} </a:t>
            </a:r>
            <a:r>
              <a:rPr lang="en-US" dirty="0" err="1"/>
              <a:t>sau</a:t>
            </a:r>
            <a:r>
              <a:rPr lang="en-US" dirty="0"/>
              <a:t> {"status": "Defect", "confidence": 0.98}.</a:t>
            </a:r>
          </a:p>
        </p:txBody>
      </p:sp>
    </p:spTree>
    <p:extLst>
      <p:ext uri="{BB962C8B-B14F-4D97-AF65-F5344CB8AC3E}">
        <p14:creationId xmlns:p14="http://schemas.microsoft.com/office/powerpoint/2010/main" val="38441118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20874-BC15-4586-CCF0-B9A0D3F7C3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83168-0B5E-98AC-5FC7-7BDB5CC6C7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190959"/>
          </a:xfrm>
        </p:spPr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cu </a:t>
            </a:r>
            <a:r>
              <a:rPr lang="en-US" dirty="0" err="1"/>
              <a:t>Inteligență</a:t>
            </a:r>
            <a:r>
              <a:rPr lang="en-US" dirty="0"/>
              <a:t> </a:t>
            </a:r>
            <a:r>
              <a:rPr lang="en-US" dirty="0" err="1"/>
              <a:t>Artificială</a:t>
            </a:r>
            <a:r>
              <a:rPr lang="en-US" dirty="0"/>
              <a:t> 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7A528-6DC5-98A0-E574-44FB866BB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2.6. </a:t>
            </a:r>
            <a:r>
              <a:rPr lang="en-US" b="1" dirty="0" err="1"/>
              <a:t>Tehnologiile</a:t>
            </a:r>
            <a:r>
              <a:rPr lang="en-US" b="1" dirty="0"/>
              <a:t> </a:t>
            </a:r>
            <a:r>
              <a:rPr lang="en-US" b="1" dirty="0" err="1"/>
              <a:t>Utilizate</a:t>
            </a:r>
            <a:endParaRPr lang="en-US" b="1" dirty="0"/>
          </a:p>
          <a:p>
            <a:r>
              <a:rPr lang="en-US" b="1" dirty="0" err="1"/>
              <a:t>Limbaj</a:t>
            </a:r>
            <a:r>
              <a:rPr lang="en-US" b="1" dirty="0"/>
              <a:t>:</a:t>
            </a:r>
            <a:r>
              <a:rPr lang="en-US" dirty="0"/>
              <a:t> Python 3.x</a:t>
            </a:r>
          </a:p>
          <a:p>
            <a:r>
              <a:rPr lang="en-US" b="1" dirty="0" err="1"/>
              <a:t>Rețele</a:t>
            </a:r>
            <a:r>
              <a:rPr lang="en-US" b="1" dirty="0"/>
              <a:t> </a:t>
            </a:r>
            <a:r>
              <a:rPr lang="en-US" b="1" dirty="0" err="1"/>
              <a:t>Neuronale</a:t>
            </a:r>
            <a:r>
              <a:rPr lang="en-US" b="1" dirty="0"/>
              <a:t>:</a:t>
            </a:r>
            <a:r>
              <a:rPr lang="en-US" dirty="0"/>
              <a:t> TensorFlow 2.x cu API-ul </a:t>
            </a:r>
            <a:r>
              <a:rPr lang="en-US" dirty="0" err="1"/>
              <a:t>Keras</a:t>
            </a:r>
            <a:r>
              <a:rPr lang="en-US" dirty="0"/>
              <a:t> (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straturile</a:t>
            </a:r>
            <a:r>
              <a:rPr lang="en-US" dirty="0"/>
              <a:t> Conv2D, MaxPooling2D, Dense).</a:t>
            </a:r>
          </a:p>
          <a:p>
            <a:r>
              <a:rPr lang="en-US" b="1" dirty="0"/>
              <a:t>Web Service (API):</a:t>
            </a:r>
            <a:r>
              <a:rPr lang="en-US" dirty="0"/>
              <a:t> Flask (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FastAPI</a:t>
            </a:r>
            <a:r>
              <a:rPr lang="en-US" dirty="0"/>
              <a:t>).</a:t>
            </a:r>
          </a:p>
          <a:p>
            <a:r>
              <a:rPr lang="en-US" b="1" dirty="0" err="1"/>
              <a:t>Manipulare</a:t>
            </a:r>
            <a:r>
              <a:rPr lang="en-US" b="1" dirty="0"/>
              <a:t> Date/</a:t>
            </a:r>
            <a:r>
              <a:rPr lang="en-US" b="1" dirty="0" err="1"/>
              <a:t>Imagini</a:t>
            </a:r>
            <a:r>
              <a:rPr lang="en-US" b="1" dirty="0"/>
              <a:t>:</a:t>
            </a:r>
            <a:r>
              <a:rPr lang="en-US" dirty="0"/>
              <a:t> OpenCV (</a:t>
            </a:r>
            <a:r>
              <a:rPr lang="en-US" dirty="0" err="1"/>
              <a:t>pentru</a:t>
            </a:r>
            <a:r>
              <a:rPr lang="en-US" dirty="0"/>
              <a:t> pre-</a:t>
            </a:r>
            <a:r>
              <a:rPr lang="en-US" dirty="0" err="1"/>
              <a:t>procesare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simulare</a:t>
            </a:r>
            <a:r>
              <a:rPr lang="en-US" dirty="0"/>
              <a:t>) </a:t>
            </a:r>
            <a:r>
              <a:rPr lang="en-US" dirty="0" err="1"/>
              <a:t>și</a:t>
            </a:r>
            <a:r>
              <a:rPr lang="en-US" dirty="0"/>
              <a:t> NumPy.</a:t>
            </a:r>
          </a:p>
          <a:p>
            <a:r>
              <a:rPr lang="en-US" b="1" dirty="0"/>
              <a:t>(</a:t>
            </a:r>
            <a:r>
              <a:rPr lang="en-US" b="1" dirty="0" err="1"/>
              <a:t>Notă</a:t>
            </a:r>
            <a:r>
              <a:rPr lang="en-US" b="1" dirty="0"/>
              <a:t>):</a:t>
            </a:r>
            <a:r>
              <a:rPr lang="en-US" dirty="0"/>
              <a:t> </a:t>
            </a:r>
            <a:r>
              <a:rPr lang="en-US" dirty="0" err="1"/>
              <a:t>Stivă</a:t>
            </a:r>
            <a:r>
              <a:rPr lang="en-US" dirty="0"/>
              <a:t> 100% Python, </a:t>
            </a:r>
            <a:r>
              <a:rPr lang="en-US" dirty="0" err="1"/>
              <a:t>înlocuind</a:t>
            </a:r>
            <a:r>
              <a:rPr lang="en-US" dirty="0"/>
              <a:t> </a:t>
            </a:r>
            <a:r>
              <a:rPr lang="en-US" dirty="0" err="1"/>
              <a:t>orice</a:t>
            </a:r>
            <a:r>
              <a:rPr lang="en-US" dirty="0"/>
              <a:t> </a:t>
            </a:r>
            <a:r>
              <a:rPr lang="en-US" dirty="0" err="1"/>
              <a:t>cerință</a:t>
            </a:r>
            <a:r>
              <a:rPr lang="en-US" dirty="0"/>
              <a:t>/toolkit LabVIEW.</a:t>
            </a:r>
          </a:p>
        </p:txBody>
      </p:sp>
    </p:spTree>
    <p:extLst>
      <p:ext uri="{BB962C8B-B14F-4D97-AF65-F5344CB8AC3E}">
        <p14:creationId xmlns:p14="http://schemas.microsoft.com/office/powerpoint/2010/main" val="1272459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C915E2-46E6-69B6-CC96-42144B84D1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AE300-9248-DAF9-18D2-D9B1A85A3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190959"/>
          </a:xfrm>
        </p:spPr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cu </a:t>
            </a:r>
            <a:r>
              <a:rPr lang="en-US" dirty="0" err="1"/>
              <a:t>Inteligență</a:t>
            </a:r>
            <a:r>
              <a:rPr lang="en-US" dirty="0"/>
              <a:t> </a:t>
            </a:r>
            <a:r>
              <a:rPr lang="en-US" dirty="0" err="1"/>
              <a:t>Artificială</a:t>
            </a:r>
            <a:r>
              <a:rPr lang="en-US" dirty="0"/>
              <a:t> 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CC0DA-8E71-7ED4-645C-F211EE71EA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2.7. </a:t>
            </a:r>
            <a:r>
              <a:rPr lang="en-US" b="1" dirty="0" err="1"/>
              <a:t>Utilizatori</a:t>
            </a:r>
            <a:r>
              <a:rPr lang="en-US" b="1" dirty="0"/>
              <a:t> </a:t>
            </a:r>
            <a:r>
              <a:rPr lang="en-US" b="1" dirty="0" err="1"/>
              <a:t>Potențiali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Roluri</a:t>
            </a:r>
            <a:endParaRPr lang="en-US" b="1" dirty="0"/>
          </a:p>
          <a:p>
            <a:r>
              <a:rPr lang="en-US" b="1" dirty="0" err="1"/>
              <a:t>Utilizator</a:t>
            </a:r>
            <a:r>
              <a:rPr lang="en-US" b="1" dirty="0"/>
              <a:t> Standard (Operator </a:t>
            </a:r>
            <a:r>
              <a:rPr lang="en-US" b="1" dirty="0" err="1"/>
              <a:t>Mașină</a:t>
            </a:r>
            <a:r>
              <a:rPr lang="en-US" b="1" dirty="0"/>
              <a:t>):</a:t>
            </a:r>
            <a:r>
              <a:rPr lang="en-US" dirty="0"/>
              <a:t> Vede un dashboard cu </a:t>
            </a:r>
            <a:r>
              <a:rPr lang="en-US" dirty="0" err="1"/>
              <a:t>alerte</a:t>
            </a:r>
            <a:r>
              <a:rPr lang="en-US" dirty="0"/>
              <a:t>.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vizualiza</a:t>
            </a:r>
            <a:r>
              <a:rPr lang="en-US" dirty="0"/>
              <a:t> </a:t>
            </a:r>
            <a:r>
              <a:rPr lang="en-US" dirty="0" err="1"/>
              <a:t>fluxul</a:t>
            </a:r>
            <a:r>
              <a:rPr lang="en-US" dirty="0"/>
              <a:t> video, </a:t>
            </a:r>
            <a:r>
              <a:rPr lang="en-US" dirty="0" err="1"/>
              <a:t>dar</a:t>
            </a:r>
            <a:r>
              <a:rPr lang="en-US" dirty="0"/>
              <a:t> nu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modifica</a:t>
            </a:r>
            <a:r>
              <a:rPr lang="en-US" dirty="0"/>
              <a:t> </a:t>
            </a:r>
            <a:r>
              <a:rPr lang="en-US" dirty="0" err="1"/>
              <a:t>modelul</a:t>
            </a:r>
            <a:r>
              <a:rPr lang="en-US" dirty="0"/>
              <a:t>.</a:t>
            </a:r>
          </a:p>
          <a:p>
            <a:r>
              <a:rPr lang="en-US" b="1" dirty="0"/>
              <a:t>Admin (</a:t>
            </a:r>
            <a:r>
              <a:rPr lang="en-US" b="1" dirty="0" err="1"/>
              <a:t>Inginer</a:t>
            </a:r>
            <a:r>
              <a:rPr lang="en-US" b="1" dirty="0"/>
              <a:t> de </a:t>
            </a:r>
            <a:r>
              <a:rPr lang="en-US" b="1" dirty="0" err="1"/>
              <a:t>Calitate</a:t>
            </a:r>
            <a:r>
              <a:rPr lang="en-US" b="1" dirty="0"/>
              <a:t> / </a:t>
            </a:r>
            <a:r>
              <a:rPr lang="en-US" b="1" dirty="0" err="1"/>
              <a:t>Inginer</a:t>
            </a:r>
            <a:r>
              <a:rPr lang="en-US" b="1" dirty="0"/>
              <a:t> AI):</a:t>
            </a:r>
            <a:r>
              <a:rPr lang="en-US" dirty="0"/>
              <a:t> Are </a:t>
            </a:r>
            <a:r>
              <a:rPr lang="en-US" dirty="0" err="1"/>
              <a:t>acces</a:t>
            </a:r>
            <a:r>
              <a:rPr lang="en-US" dirty="0"/>
              <a:t> la server.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adăuga</a:t>
            </a:r>
            <a:r>
              <a:rPr lang="en-US" dirty="0"/>
              <a:t> </a:t>
            </a:r>
            <a:r>
              <a:rPr lang="en-US" dirty="0" err="1"/>
              <a:t>imagini</a:t>
            </a:r>
            <a:r>
              <a:rPr lang="en-US" dirty="0"/>
              <a:t> </a:t>
            </a:r>
            <a:r>
              <a:rPr lang="en-US" dirty="0" err="1"/>
              <a:t>noi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setul</a:t>
            </a:r>
            <a:r>
              <a:rPr lang="en-US" dirty="0"/>
              <a:t> de date (ex: </a:t>
            </a:r>
            <a:r>
              <a:rPr lang="en-US" dirty="0" err="1"/>
              <a:t>etichetează</a:t>
            </a:r>
            <a:r>
              <a:rPr lang="en-US" dirty="0"/>
              <a:t> un nou tip de defect)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declanșa</a:t>
            </a:r>
            <a:r>
              <a:rPr lang="en-US" dirty="0"/>
              <a:t> re-</a:t>
            </a:r>
            <a:r>
              <a:rPr lang="en-US" dirty="0" err="1"/>
              <a:t>antrenarea</a:t>
            </a:r>
            <a:r>
              <a:rPr lang="en-US" dirty="0"/>
              <a:t> </a:t>
            </a:r>
            <a:r>
              <a:rPr lang="en-US" dirty="0" err="1"/>
              <a:t>modelului</a:t>
            </a:r>
            <a:r>
              <a:rPr lang="en-US" dirty="0"/>
              <a:t>.</a:t>
            </a:r>
          </a:p>
          <a:p>
            <a:r>
              <a:rPr lang="en-US" b="1" dirty="0" err="1"/>
              <a:t>Utilizator</a:t>
            </a:r>
            <a:r>
              <a:rPr lang="en-US" b="1" dirty="0"/>
              <a:t> </a:t>
            </a:r>
            <a:r>
              <a:rPr lang="en-US" b="1" dirty="0" err="1"/>
              <a:t>Sistem</a:t>
            </a:r>
            <a:r>
              <a:rPr lang="en-US" b="1" dirty="0"/>
              <a:t> (</a:t>
            </a:r>
            <a:r>
              <a:rPr lang="en-US" b="1" dirty="0" err="1"/>
              <a:t>Sistemul</a:t>
            </a:r>
            <a:r>
              <a:rPr lang="en-US" b="1" dirty="0"/>
              <a:t> de Control al </a:t>
            </a:r>
            <a:r>
              <a:rPr lang="en-US" b="1" dirty="0" err="1"/>
              <a:t>Mașinii</a:t>
            </a:r>
            <a:r>
              <a:rPr lang="en-US" b="1" dirty="0"/>
              <a:t>):</a:t>
            </a:r>
            <a:r>
              <a:rPr lang="en-US" dirty="0"/>
              <a:t> Un alt program (client API) care </a:t>
            </a:r>
            <a:r>
              <a:rPr lang="en-US" dirty="0" err="1"/>
              <a:t>consumă</a:t>
            </a:r>
            <a:r>
              <a:rPr lang="en-US" dirty="0"/>
              <a:t> automat </a:t>
            </a:r>
            <a:r>
              <a:rPr lang="en-US" dirty="0" err="1"/>
              <a:t>răspunsul</a:t>
            </a:r>
            <a:r>
              <a:rPr lang="en-US" dirty="0"/>
              <a:t> JSON al SIA-</a:t>
            </a:r>
            <a:r>
              <a:rPr lang="en-US" dirty="0" err="1"/>
              <a:t>ului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a </a:t>
            </a:r>
            <a:r>
              <a:rPr lang="en-US" dirty="0" err="1"/>
              <a:t>lua</a:t>
            </a:r>
            <a:r>
              <a:rPr lang="en-US" dirty="0"/>
              <a:t> </a:t>
            </a:r>
            <a:r>
              <a:rPr lang="en-US" dirty="0" err="1"/>
              <a:t>decizii</a:t>
            </a:r>
            <a:r>
              <a:rPr lang="en-US" dirty="0"/>
              <a:t> (ex: IF status == "Defect" THEN STOP_PRINT).</a:t>
            </a:r>
          </a:p>
        </p:txBody>
      </p:sp>
    </p:spTree>
    <p:extLst>
      <p:ext uri="{BB962C8B-B14F-4D97-AF65-F5344CB8AC3E}">
        <p14:creationId xmlns:p14="http://schemas.microsoft.com/office/powerpoint/2010/main" val="3718067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768AB-C225-6D98-470F-413747A77F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4324C-7C13-5AC8-B06B-F60316F383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190959"/>
          </a:xfrm>
        </p:spPr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cu </a:t>
            </a:r>
            <a:r>
              <a:rPr lang="en-US" dirty="0" err="1"/>
              <a:t>Inteligență</a:t>
            </a:r>
            <a:r>
              <a:rPr lang="en-US" dirty="0"/>
              <a:t> </a:t>
            </a:r>
            <a:r>
              <a:rPr lang="en-US" dirty="0" err="1"/>
              <a:t>Artificială</a:t>
            </a:r>
            <a:r>
              <a:rPr lang="en-US" dirty="0"/>
              <a:t> 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8CAE6-BB63-321E-B88D-E7EDD0F5F5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2.8. Componenta de </a:t>
            </a:r>
            <a:r>
              <a:rPr lang="en-US" b="1" dirty="0" err="1"/>
              <a:t>Simulare</a:t>
            </a:r>
            <a:r>
              <a:rPr lang="en-US" b="1" dirty="0"/>
              <a:t> (</a:t>
            </a:r>
            <a:r>
              <a:rPr lang="en-US" b="1" dirty="0" err="1"/>
              <a:t>Achițizie</a:t>
            </a:r>
            <a:r>
              <a:rPr lang="en-US" b="1" dirty="0"/>
              <a:t> </a:t>
            </a:r>
            <a:r>
              <a:rPr lang="en-US" b="1" dirty="0" err="1"/>
              <a:t>Reală</a:t>
            </a:r>
            <a:r>
              <a:rPr lang="en-US" b="1" dirty="0"/>
              <a:t> vs. </a:t>
            </a:r>
            <a:r>
              <a:rPr lang="en-US" b="1" dirty="0" err="1"/>
              <a:t>Simulare</a:t>
            </a:r>
            <a:r>
              <a:rPr lang="en-US" b="1" dirty="0"/>
              <a:t>)</a:t>
            </a:r>
          </a:p>
          <a:p>
            <a:r>
              <a:rPr lang="en-US" dirty="0" err="1"/>
              <a:t>Sistemul</a:t>
            </a:r>
            <a:r>
              <a:rPr lang="en-US" dirty="0"/>
              <a:t> include o </a:t>
            </a:r>
            <a:r>
              <a:rPr lang="en-US" dirty="0" err="1"/>
              <a:t>componentă</a:t>
            </a:r>
            <a:r>
              <a:rPr lang="en-US" dirty="0"/>
              <a:t> de </a:t>
            </a:r>
            <a:r>
              <a:rPr lang="en-US" dirty="0" err="1"/>
              <a:t>simulare</a:t>
            </a:r>
            <a:r>
              <a:rPr lang="en-US" dirty="0"/>
              <a:t>, care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vitală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acest</a:t>
            </a:r>
            <a:r>
              <a:rPr lang="en-US" dirty="0"/>
              <a:t> </a:t>
            </a:r>
            <a:r>
              <a:rPr lang="en-US" dirty="0" err="1"/>
              <a:t>proiect</a:t>
            </a:r>
            <a:r>
              <a:rPr lang="en-US" dirty="0"/>
              <a:t>.</a:t>
            </a:r>
          </a:p>
          <a:p>
            <a:r>
              <a:rPr lang="en-US" b="1" dirty="0"/>
              <a:t>Motiv:</a:t>
            </a:r>
            <a:r>
              <a:rPr lang="en-US" dirty="0"/>
              <a:t> </a:t>
            </a:r>
            <a:r>
              <a:rPr lang="en-US" dirty="0" err="1"/>
              <a:t>Datele</a:t>
            </a:r>
            <a:r>
              <a:rPr lang="en-US" dirty="0"/>
              <a:t> </a:t>
            </a:r>
            <a:r>
              <a:rPr lang="en-US" dirty="0" err="1"/>
              <a:t>reale</a:t>
            </a:r>
            <a:r>
              <a:rPr lang="en-US" dirty="0"/>
              <a:t> (</a:t>
            </a:r>
            <a:r>
              <a:rPr lang="en-US" dirty="0" err="1"/>
              <a:t>imagini</a:t>
            </a:r>
            <a:r>
              <a:rPr lang="en-US" dirty="0"/>
              <a:t> cu </a:t>
            </a:r>
            <a:r>
              <a:rPr lang="en-US" dirty="0" err="1"/>
              <a:t>defecte</a:t>
            </a:r>
            <a:r>
              <a:rPr lang="en-US" dirty="0"/>
              <a:t> de la o </a:t>
            </a:r>
            <a:r>
              <a:rPr lang="en-US" dirty="0" err="1"/>
              <a:t>mașină</a:t>
            </a:r>
            <a:r>
              <a:rPr lang="en-US" dirty="0"/>
              <a:t> SLM de </a:t>
            </a:r>
            <a:r>
              <a:rPr lang="en-US" dirty="0" err="1"/>
              <a:t>sute</a:t>
            </a:r>
            <a:r>
              <a:rPr lang="en-US" dirty="0"/>
              <a:t> de mii de euro) sunt </a:t>
            </a:r>
            <a:r>
              <a:rPr lang="en-US" dirty="0" err="1"/>
              <a:t>extrem</a:t>
            </a:r>
            <a:r>
              <a:rPr lang="en-US" dirty="0"/>
              <a:t> de </a:t>
            </a:r>
            <a:r>
              <a:rPr lang="en-US" dirty="0" err="1"/>
              <a:t>greu</a:t>
            </a:r>
            <a:r>
              <a:rPr lang="en-US" dirty="0"/>
              <a:t> de </a:t>
            </a:r>
            <a:r>
              <a:rPr lang="en-US" dirty="0" err="1"/>
              <a:t>obținut</a:t>
            </a:r>
            <a:r>
              <a:rPr lang="en-US" dirty="0"/>
              <a:t>.</a:t>
            </a:r>
          </a:p>
          <a:p>
            <a:r>
              <a:rPr lang="en-US" b="1" dirty="0" err="1"/>
              <a:t>Implementare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Vom</a:t>
            </a:r>
            <a:r>
              <a:rPr lang="en-US" dirty="0"/>
              <a:t> </a:t>
            </a:r>
            <a:r>
              <a:rPr lang="en-US" dirty="0" err="1"/>
              <a:t>crea</a:t>
            </a:r>
            <a:r>
              <a:rPr lang="en-US" dirty="0"/>
              <a:t> un script image_generator.py (</a:t>
            </a:r>
            <a:r>
              <a:rPr lang="en-US" dirty="0" err="1"/>
              <a:t>folosind</a:t>
            </a:r>
            <a:r>
              <a:rPr lang="en-US" dirty="0"/>
              <a:t> OpenCV </a:t>
            </a:r>
            <a:r>
              <a:rPr lang="en-US" dirty="0" err="1"/>
              <a:t>și</a:t>
            </a:r>
            <a:r>
              <a:rPr lang="en-US" dirty="0"/>
              <a:t> NumPy) care </a:t>
            </a:r>
            <a:r>
              <a:rPr lang="en-US" b="1" dirty="0" err="1"/>
              <a:t>desenează</a:t>
            </a:r>
            <a:r>
              <a:rPr lang="en-US" dirty="0"/>
              <a:t> </a:t>
            </a:r>
            <a:r>
              <a:rPr lang="en-US" dirty="0" err="1"/>
              <a:t>imaginile</a:t>
            </a:r>
            <a:r>
              <a:rPr lang="en-US" dirty="0"/>
              <a:t> de </a:t>
            </a:r>
            <a:r>
              <a:rPr lang="en-US" dirty="0" err="1"/>
              <a:t>antrenament</a:t>
            </a:r>
            <a:r>
              <a:rPr lang="en-US" dirty="0"/>
              <a:t>.</a:t>
            </a:r>
          </a:p>
          <a:p>
            <a:pPr lvl="1"/>
            <a:r>
              <a:rPr lang="en-US" b="1" dirty="0" err="1"/>
              <a:t>Clasa</a:t>
            </a:r>
            <a:r>
              <a:rPr lang="en-US" b="1" dirty="0"/>
              <a:t> "OK":</a:t>
            </a:r>
            <a:r>
              <a:rPr lang="en-US" dirty="0"/>
              <a:t> </a:t>
            </a:r>
            <a:r>
              <a:rPr lang="en-US" dirty="0" err="1"/>
              <a:t>Generează</a:t>
            </a:r>
            <a:r>
              <a:rPr lang="en-US" dirty="0"/>
              <a:t> 1000 de </a:t>
            </a:r>
            <a:r>
              <a:rPr lang="en-US" dirty="0" err="1"/>
              <a:t>imagini</a:t>
            </a:r>
            <a:r>
              <a:rPr lang="en-US" dirty="0"/>
              <a:t> cu un </a:t>
            </a:r>
            <a:r>
              <a:rPr lang="en-US" dirty="0" err="1"/>
              <a:t>cerc</a:t>
            </a:r>
            <a:r>
              <a:rPr lang="en-US" dirty="0"/>
              <a:t> </a:t>
            </a:r>
            <a:r>
              <a:rPr lang="en-US" dirty="0" err="1"/>
              <a:t>luminos</a:t>
            </a:r>
            <a:r>
              <a:rPr lang="en-US" dirty="0"/>
              <a:t>, </a:t>
            </a:r>
            <a:r>
              <a:rPr lang="en-US" dirty="0" err="1"/>
              <a:t>relativ</a:t>
            </a:r>
            <a:r>
              <a:rPr lang="en-US" dirty="0"/>
              <a:t> </a:t>
            </a:r>
            <a:r>
              <a:rPr lang="en-US" dirty="0" err="1"/>
              <a:t>stabil</a:t>
            </a:r>
            <a:r>
              <a:rPr lang="en-US" dirty="0"/>
              <a:t> (</a:t>
            </a:r>
            <a:r>
              <a:rPr lang="en-US" dirty="0" err="1"/>
              <a:t>simulând</a:t>
            </a:r>
            <a:r>
              <a:rPr lang="en-US" dirty="0"/>
              <a:t> un "melt pool" normal). * </a:t>
            </a:r>
            <a:r>
              <a:rPr lang="en-US" b="1" dirty="0" err="1"/>
              <a:t>Clasa</a:t>
            </a:r>
            <a:r>
              <a:rPr lang="en-US" b="1" dirty="0"/>
              <a:t> "Defect":</a:t>
            </a:r>
            <a:r>
              <a:rPr lang="en-US" dirty="0"/>
              <a:t> </a:t>
            </a:r>
            <a:r>
              <a:rPr lang="en-US" dirty="0" err="1"/>
              <a:t>Generează</a:t>
            </a:r>
            <a:r>
              <a:rPr lang="en-US" dirty="0"/>
              <a:t> 1000 de </a:t>
            </a:r>
            <a:r>
              <a:rPr lang="en-US" dirty="0" err="1"/>
              <a:t>imagini</a:t>
            </a:r>
            <a:r>
              <a:rPr lang="en-US" dirty="0"/>
              <a:t> cu </a:t>
            </a:r>
            <a:r>
              <a:rPr lang="en-US" dirty="0" err="1"/>
              <a:t>forme</a:t>
            </a:r>
            <a:r>
              <a:rPr lang="en-US" dirty="0"/>
              <a:t> </a:t>
            </a:r>
            <a:r>
              <a:rPr lang="en-US" dirty="0" err="1"/>
              <a:t>anormale</a:t>
            </a:r>
            <a:r>
              <a:rPr lang="en-US" dirty="0"/>
              <a:t>: </a:t>
            </a:r>
            <a:r>
              <a:rPr lang="en-US" dirty="0" err="1"/>
              <a:t>pete</a:t>
            </a:r>
            <a:r>
              <a:rPr lang="en-US" dirty="0"/>
              <a:t> </a:t>
            </a:r>
            <a:r>
              <a:rPr lang="en-US" dirty="0" err="1"/>
              <a:t>difuze</a:t>
            </a:r>
            <a:r>
              <a:rPr lang="en-US" dirty="0"/>
              <a:t> (</a:t>
            </a:r>
            <a:r>
              <a:rPr lang="en-US" dirty="0" err="1"/>
              <a:t>lipsă</a:t>
            </a:r>
            <a:r>
              <a:rPr lang="en-US" dirty="0"/>
              <a:t> de </a:t>
            </a:r>
            <a:r>
              <a:rPr lang="en-US" dirty="0" err="1"/>
              <a:t>fuziune</a:t>
            </a:r>
            <a:r>
              <a:rPr lang="en-US" dirty="0"/>
              <a:t>), </a:t>
            </a:r>
            <a:r>
              <a:rPr lang="en-US" dirty="0" err="1"/>
              <a:t>forme</a:t>
            </a:r>
            <a:r>
              <a:rPr lang="en-US" dirty="0"/>
              <a:t> </a:t>
            </a:r>
            <a:r>
              <a:rPr lang="en-US" dirty="0" err="1"/>
              <a:t>alungite</a:t>
            </a:r>
            <a:r>
              <a:rPr lang="en-US" dirty="0"/>
              <a:t> (</a:t>
            </a:r>
            <a:r>
              <a:rPr lang="en-US" dirty="0" err="1"/>
              <a:t>supraîncălzire</a:t>
            </a:r>
            <a:r>
              <a:rPr lang="en-US" dirty="0"/>
              <a:t>)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puncte</a:t>
            </a:r>
            <a:r>
              <a:rPr lang="en-US" dirty="0"/>
              <a:t> multiple (</a:t>
            </a:r>
            <a:r>
              <a:rPr lang="en-US" dirty="0" err="1"/>
              <a:t>stropi</a:t>
            </a:r>
            <a:r>
              <a:rPr lang="en-US" dirty="0"/>
              <a:t>/spatter).</a:t>
            </a:r>
          </a:p>
        </p:txBody>
      </p:sp>
    </p:spTree>
    <p:extLst>
      <p:ext uri="{BB962C8B-B14F-4D97-AF65-F5344CB8AC3E}">
        <p14:creationId xmlns:p14="http://schemas.microsoft.com/office/powerpoint/2010/main" val="34612584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FCB594-872D-10E3-74C3-4B135A754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1. Descriere Nevoie</a:t>
            </a:r>
          </a:p>
        </p:txBody>
      </p:sp>
      <p:graphicFrame>
        <p:nvGraphicFramePr>
          <p:cNvPr id="31" name="Content Placeholder 2">
            <a:extLst>
              <a:ext uri="{FF2B5EF4-FFF2-40B4-BE49-F238E27FC236}">
                <a16:creationId xmlns:a16="http://schemas.microsoft.com/office/drawing/2014/main" id="{B8C1E837-5347-4B43-34AD-F7CAFAA789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7107912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80308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7BEFF7-F189-CBAE-98CE-CFE0ABEBBD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A3D5B-524E-CF99-5821-DE46D6D41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Descriere</a:t>
            </a:r>
            <a:r>
              <a:rPr lang="en-US" dirty="0"/>
              <a:t> </a:t>
            </a:r>
            <a:r>
              <a:rPr lang="en-US" dirty="0" err="1"/>
              <a:t>Nevoie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CC394-1C20-A98F-B852-CB1EBD1E29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937" y="1491916"/>
            <a:ext cx="11614483" cy="514951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/>
              <a:t>1.2. </a:t>
            </a:r>
            <a:r>
              <a:rPr lang="en-US" b="1" dirty="0" err="1"/>
              <a:t>Domeniul</a:t>
            </a:r>
            <a:r>
              <a:rPr lang="en-US" b="1" dirty="0"/>
              <a:t> Industrial de </a:t>
            </a:r>
            <a:r>
              <a:rPr lang="en-US" b="1" dirty="0" err="1"/>
              <a:t>Interes</a:t>
            </a:r>
            <a:r>
              <a:rPr lang="en-US" b="1" dirty="0"/>
              <a:t> (DII): </a:t>
            </a:r>
            <a:r>
              <a:rPr lang="en-US" b="1" dirty="0" err="1"/>
              <a:t>Aerospațial</a:t>
            </a:r>
            <a:r>
              <a:rPr lang="en-US" b="1" dirty="0"/>
              <a:t>, </a:t>
            </a:r>
            <a:r>
              <a:rPr lang="en-US" b="1" dirty="0" err="1"/>
              <a:t>Automotiv</a:t>
            </a:r>
            <a:r>
              <a:rPr lang="en-US" b="1" dirty="0"/>
              <a:t> de </a:t>
            </a:r>
            <a:r>
              <a:rPr lang="en-US" b="1" dirty="0" err="1"/>
              <a:t>Înaltă</a:t>
            </a:r>
            <a:r>
              <a:rPr lang="en-US" b="1" dirty="0"/>
              <a:t> </a:t>
            </a:r>
            <a:r>
              <a:rPr lang="en-US" b="1" dirty="0" err="1"/>
              <a:t>Performanță</a:t>
            </a:r>
            <a:r>
              <a:rPr lang="en-US" b="1" dirty="0"/>
              <a:t> (Motorsport), Medical</a:t>
            </a:r>
          </a:p>
          <a:p>
            <a:r>
              <a:rPr lang="en-US" dirty="0" err="1"/>
              <a:t>Studiul</a:t>
            </a:r>
            <a:r>
              <a:rPr lang="en-US" dirty="0"/>
              <a:t> de </a:t>
            </a:r>
            <a:r>
              <a:rPr lang="en-US" dirty="0" err="1"/>
              <a:t>caz</a:t>
            </a:r>
            <a:r>
              <a:rPr lang="en-US" dirty="0"/>
              <a:t> se </a:t>
            </a:r>
            <a:r>
              <a:rPr lang="en-US" dirty="0" err="1"/>
              <a:t>concentrează</a:t>
            </a:r>
            <a:r>
              <a:rPr lang="en-US" dirty="0"/>
              <a:t> pe </a:t>
            </a:r>
            <a:r>
              <a:rPr lang="en-US" dirty="0" err="1"/>
              <a:t>industriile</a:t>
            </a:r>
            <a:r>
              <a:rPr lang="en-US" dirty="0"/>
              <a:t> </a:t>
            </a:r>
            <a:r>
              <a:rPr lang="en-US" b="1" dirty="0" err="1"/>
              <a:t>Aerospațial</a:t>
            </a:r>
            <a:r>
              <a:rPr lang="en-US" b="1" dirty="0"/>
              <a:t>, </a:t>
            </a:r>
            <a:r>
              <a:rPr lang="en-US" b="1" dirty="0" err="1"/>
              <a:t>Automotiv</a:t>
            </a:r>
            <a:r>
              <a:rPr lang="en-US" b="1" dirty="0"/>
              <a:t> de </a:t>
            </a:r>
            <a:r>
              <a:rPr lang="en-US" b="1" dirty="0" err="1"/>
              <a:t>Înaltă</a:t>
            </a:r>
            <a:r>
              <a:rPr lang="en-US" b="1" dirty="0"/>
              <a:t> </a:t>
            </a:r>
            <a:r>
              <a:rPr lang="en-US" b="1" dirty="0" err="1"/>
              <a:t>Performanță</a:t>
            </a:r>
            <a:r>
              <a:rPr lang="en-US" b="1" dirty="0"/>
              <a:t> (Motorsport), Medical</a:t>
            </a:r>
          </a:p>
          <a:p>
            <a:r>
              <a:rPr lang="en-US" b="1" dirty="0"/>
              <a:t>De </a:t>
            </a:r>
            <a:r>
              <a:rPr lang="en-US" b="1" dirty="0" err="1"/>
              <a:t>ce</a:t>
            </a:r>
            <a:r>
              <a:rPr lang="en-US" b="1" dirty="0"/>
              <a:t>?</a:t>
            </a:r>
            <a:r>
              <a:rPr lang="en-US" dirty="0"/>
              <a:t> </a:t>
            </a:r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aceste</a:t>
            </a:r>
            <a:r>
              <a:rPr lang="en-US" dirty="0"/>
              <a:t> </a:t>
            </a:r>
            <a:r>
              <a:rPr lang="en-US" dirty="0" err="1"/>
              <a:t>domenii</a:t>
            </a:r>
            <a:r>
              <a:rPr lang="en-US" dirty="0"/>
              <a:t>, </a:t>
            </a:r>
            <a:r>
              <a:rPr lang="en-US" dirty="0" err="1"/>
              <a:t>eșecul</a:t>
            </a:r>
            <a:r>
              <a:rPr lang="en-US" dirty="0"/>
              <a:t> </a:t>
            </a:r>
            <a:r>
              <a:rPr lang="en-US" i="1" dirty="0"/>
              <a:t>nu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o </a:t>
            </a:r>
            <a:r>
              <a:rPr lang="en-US" dirty="0" err="1"/>
              <a:t>opțiune</a:t>
            </a:r>
            <a:r>
              <a:rPr lang="en-US" dirty="0"/>
              <a:t>.</a:t>
            </a:r>
          </a:p>
          <a:p>
            <a:r>
              <a:rPr lang="en-US" dirty="0"/>
              <a:t>O </a:t>
            </a:r>
            <a:r>
              <a:rPr lang="en-US" dirty="0" err="1"/>
              <a:t>paletă</a:t>
            </a:r>
            <a:r>
              <a:rPr lang="en-US" dirty="0"/>
              <a:t> de </a:t>
            </a:r>
            <a:r>
              <a:rPr lang="en-US" dirty="0" err="1"/>
              <a:t>turbină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turbocompresor</a:t>
            </a:r>
            <a:r>
              <a:rPr lang="en-US" dirty="0"/>
              <a:t> cu un </a:t>
            </a:r>
            <a:r>
              <a:rPr lang="en-US" dirty="0" err="1"/>
              <a:t>por</a:t>
            </a:r>
            <a:r>
              <a:rPr lang="en-US" dirty="0"/>
              <a:t> intern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ceda</a:t>
            </a:r>
            <a:r>
              <a:rPr lang="en-US" dirty="0"/>
              <a:t> la </a:t>
            </a:r>
            <a:r>
              <a:rPr lang="en-US" dirty="0" err="1"/>
              <a:t>stres</a:t>
            </a:r>
            <a:r>
              <a:rPr lang="en-US" dirty="0"/>
              <a:t>, </a:t>
            </a:r>
            <a:r>
              <a:rPr lang="en-US" dirty="0" err="1"/>
              <a:t>ducând</a:t>
            </a:r>
            <a:r>
              <a:rPr lang="en-US" dirty="0"/>
              <a:t> la o </a:t>
            </a:r>
            <a:r>
              <a:rPr lang="en-US" dirty="0" err="1"/>
              <a:t>defecțiune</a:t>
            </a:r>
            <a:r>
              <a:rPr lang="en-US" dirty="0"/>
              <a:t> </a:t>
            </a:r>
            <a:r>
              <a:rPr lang="en-US" dirty="0" err="1"/>
              <a:t>catastrofală</a:t>
            </a:r>
            <a:r>
              <a:rPr lang="en-US" dirty="0"/>
              <a:t> a </a:t>
            </a:r>
            <a:r>
              <a:rPr lang="en-US" dirty="0" err="1"/>
              <a:t>motorului</a:t>
            </a:r>
            <a:r>
              <a:rPr lang="en-US" dirty="0"/>
              <a:t>, </a:t>
            </a:r>
            <a:r>
              <a:rPr lang="en-US" dirty="0" err="1"/>
              <a:t>mai</a:t>
            </a:r>
            <a:r>
              <a:rPr lang="en-US" dirty="0"/>
              <a:t> ales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domeniul</a:t>
            </a:r>
            <a:r>
              <a:rPr lang="en-US" dirty="0"/>
              <a:t> </a:t>
            </a:r>
            <a:r>
              <a:rPr lang="en-US" dirty="0" err="1"/>
              <a:t>aviatic</a:t>
            </a:r>
            <a:r>
              <a:rPr lang="en-US" dirty="0"/>
              <a:t>.</a:t>
            </a:r>
          </a:p>
          <a:p>
            <a:r>
              <a:rPr lang="en-US" dirty="0"/>
              <a:t>Un implant de </a:t>
            </a:r>
            <a:r>
              <a:rPr lang="en-US" dirty="0" err="1"/>
              <a:t>șold</a:t>
            </a:r>
            <a:r>
              <a:rPr lang="en-US" dirty="0"/>
              <a:t> </a:t>
            </a:r>
            <a:r>
              <a:rPr lang="en-US" dirty="0" err="1"/>
              <a:t>printat</a:t>
            </a:r>
            <a:r>
              <a:rPr lang="en-US" dirty="0"/>
              <a:t> 3D cu o </a:t>
            </a:r>
            <a:r>
              <a:rPr lang="en-US" dirty="0" err="1"/>
              <a:t>fisură</a:t>
            </a:r>
            <a:r>
              <a:rPr lang="en-US" dirty="0"/>
              <a:t> </a:t>
            </a:r>
            <a:r>
              <a:rPr lang="en-US" dirty="0" err="1"/>
              <a:t>internă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eșua</a:t>
            </a:r>
            <a:r>
              <a:rPr lang="en-US" dirty="0"/>
              <a:t> </a:t>
            </a:r>
            <a:r>
              <a:rPr lang="en-US" dirty="0" err="1"/>
              <a:t>după</a:t>
            </a:r>
            <a:r>
              <a:rPr lang="en-US" dirty="0"/>
              <a:t> </a:t>
            </a:r>
            <a:r>
              <a:rPr lang="en-US" dirty="0" err="1"/>
              <a:t>operație</a:t>
            </a:r>
            <a:r>
              <a:rPr lang="en-US" dirty="0"/>
              <a:t>.</a:t>
            </a:r>
          </a:p>
          <a:p>
            <a:r>
              <a:rPr lang="en-US" dirty="0" err="1"/>
              <a:t>Aceste</a:t>
            </a:r>
            <a:r>
              <a:rPr lang="en-US" dirty="0"/>
              <a:t> </a:t>
            </a:r>
            <a:r>
              <a:rPr lang="en-US" dirty="0" err="1"/>
              <a:t>industrii</a:t>
            </a:r>
            <a:r>
              <a:rPr lang="en-US" dirty="0"/>
              <a:t> </a:t>
            </a:r>
            <a:r>
              <a:rPr lang="en-US" dirty="0" err="1"/>
              <a:t>folosesc</a:t>
            </a:r>
            <a:r>
              <a:rPr lang="en-US" dirty="0"/>
              <a:t> </a:t>
            </a:r>
            <a:r>
              <a:rPr lang="en-US" dirty="0" err="1"/>
              <a:t>materiale</a:t>
            </a:r>
            <a:r>
              <a:rPr lang="en-US" dirty="0"/>
              <a:t> </a:t>
            </a:r>
            <a:r>
              <a:rPr lang="en-US" dirty="0" err="1"/>
              <a:t>scumpe</a:t>
            </a:r>
            <a:r>
              <a:rPr lang="en-US" dirty="0"/>
              <a:t> (Titan, Inconel)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rebut </a:t>
            </a:r>
            <a:r>
              <a:rPr lang="en-US" dirty="0" err="1"/>
              <a:t>costă</a:t>
            </a:r>
            <a:r>
              <a:rPr lang="en-US" dirty="0"/>
              <a:t> </a:t>
            </a:r>
            <a:r>
              <a:rPr lang="en-US" dirty="0" err="1"/>
              <a:t>enorm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1012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D1C150-FE4A-852E-E45B-1A298F6110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9E67D-D007-3B84-BDB8-3FB540A09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Descriere</a:t>
            </a:r>
            <a:r>
              <a:rPr lang="en-US" dirty="0"/>
              <a:t> </a:t>
            </a:r>
            <a:r>
              <a:rPr lang="en-US" dirty="0" err="1"/>
              <a:t>Nevoie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9D50E-71AA-744B-BC97-E838AE9B6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1.3. </a:t>
            </a:r>
            <a:r>
              <a:rPr lang="en-US" b="1" dirty="0" err="1"/>
              <a:t>Stadiul</a:t>
            </a:r>
            <a:r>
              <a:rPr lang="en-US" b="1" dirty="0"/>
              <a:t> Actual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Oportunități</a:t>
            </a:r>
            <a:r>
              <a:rPr lang="en-US" b="1" dirty="0"/>
              <a:t> de </a:t>
            </a:r>
            <a:r>
              <a:rPr lang="en-US" b="1" dirty="0" err="1"/>
              <a:t>Îmbunătățire</a:t>
            </a:r>
            <a:endParaRPr lang="en-US" b="1" dirty="0"/>
          </a:p>
          <a:p>
            <a:r>
              <a:rPr lang="en-US" b="1" dirty="0" err="1"/>
              <a:t>Stadiul</a:t>
            </a:r>
            <a:r>
              <a:rPr lang="en-US" b="1" dirty="0"/>
              <a:t> Actual (</a:t>
            </a:r>
            <a:r>
              <a:rPr lang="en-US" b="1" dirty="0" err="1"/>
              <a:t>Problema</a:t>
            </a:r>
            <a:r>
              <a:rPr lang="en-US" b="1" dirty="0"/>
              <a:t>):</a:t>
            </a:r>
            <a:r>
              <a:rPr lang="en-US" dirty="0"/>
              <a:t> </a:t>
            </a:r>
            <a:r>
              <a:rPr lang="en-US" dirty="0" err="1"/>
              <a:t>Controlul</a:t>
            </a:r>
            <a:r>
              <a:rPr lang="en-US" dirty="0"/>
              <a:t> </a:t>
            </a:r>
            <a:r>
              <a:rPr lang="en-US" dirty="0" err="1"/>
              <a:t>calității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aproape</a:t>
            </a:r>
            <a:r>
              <a:rPr lang="en-US" dirty="0"/>
              <a:t> </a:t>
            </a:r>
            <a:r>
              <a:rPr lang="en-US" dirty="0" err="1"/>
              <a:t>exclusiv</a:t>
            </a:r>
            <a:r>
              <a:rPr lang="en-US" dirty="0"/>
              <a:t> </a:t>
            </a:r>
            <a:r>
              <a:rPr lang="en-US" i="1" dirty="0"/>
              <a:t>post-</a:t>
            </a:r>
            <a:r>
              <a:rPr lang="en-US" i="1" dirty="0" err="1"/>
              <a:t>procesare</a:t>
            </a:r>
            <a:r>
              <a:rPr lang="en-US" dirty="0"/>
              <a:t>. </a:t>
            </a:r>
            <a:r>
              <a:rPr lang="en-US" dirty="0" err="1"/>
              <a:t>Piesa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printată</a:t>
            </a:r>
            <a:r>
              <a:rPr lang="en-US" dirty="0"/>
              <a:t> (</a:t>
            </a:r>
            <a:r>
              <a:rPr lang="en-US" dirty="0" err="1"/>
              <a:t>proces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durează</a:t>
            </a:r>
            <a:r>
              <a:rPr lang="en-US" dirty="0"/>
              <a:t> </a:t>
            </a:r>
            <a:r>
              <a:rPr lang="en-US" dirty="0" err="1"/>
              <a:t>zeci</a:t>
            </a:r>
            <a:r>
              <a:rPr lang="en-US" dirty="0"/>
              <a:t> de ore), </a:t>
            </a:r>
            <a:r>
              <a:rPr lang="en-US" dirty="0" err="1"/>
              <a:t>apoi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scoasă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inspectată</a:t>
            </a:r>
            <a:r>
              <a:rPr lang="en-US" dirty="0"/>
              <a:t> cu </a:t>
            </a:r>
            <a:r>
              <a:rPr lang="en-US" dirty="0" err="1"/>
              <a:t>Tomografie</a:t>
            </a:r>
            <a:r>
              <a:rPr lang="en-US" dirty="0"/>
              <a:t> </a:t>
            </a:r>
            <a:r>
              <a:rPr lang="en-US" dirty="0" err="1"/>
              <a:t>Computerizată</a:t>
            </a:r>
            <a:r>
              <a:rPr lang="en-US" dirty="0"/>
              <a:t> (CT) —un </a:t>
            </a:r>
            <a:r>
              <a:rPr lang="en-US" dirty="0" err="1"/>
              <a:t>proces</a:t>
            </a:r>
            <a:r>
              <a:rPr lang="en-US" dirty="0"/>
              <a:t> </a:t>
            </a:r>
            <a:r>
              <a:rPr lang="en-US" dirty="0" err="1"/>
              <a:t>extrem</a:t>
            </a:r>
            <a:r>
              <a:rPr lang="en-US" dirty="0"/>
              <a:t> de </a:t>
            </a:r>
            <a:r>
              <a:rPr lang="en-US" dirty="0" err="1"/>
              <a:t>scump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lent. </a:t>
            </a:r>
            <a:r>
              <a:rPr lang="en-US" dirty="0" err="1"/>
              <a:t>Dacă</a:t>
            </a:r>
            <a:r>
              <a:rPr lang="en-US" dirty="0"/>
              <a:t> se </a:t>
            </a:r>
            <a:r>
              <a:rPr lang="en-US" dirty="0" err="1"/>
              <a:t>descoperă</a:t>
            </a:r>
            <a:r>
              <a:rPr lang="en-US" dirty="0"/>
              <a:t> un defect, </a:t>
            </a:r>
            <a:r>
              <a:rPr lang="en-US" dirty="0" err="1"/>
              <a:t>piesa</a:t>
            </a:r>
            <a:r>
              <a:rPr lang="en-US" dirty="0"/>
              <a:t> de mii de euro, care a </a:t>
            </a:r>
            <a:r>
              <a:rPr lang="en-US" dirty="0" err="1"/>
              <a:t>durat</a:t>
            </a:r>
            <a:r>
              <a:rPr lang="en-US" dirty="0"/>
              <a:t> 20 de ore </a:t>
            </a:r>
            <a:r>
              <a:rPr lang="en-US" dirty="0" err="1"/>
              <a:t>să</a:t>
            </a:r>
            <a:r>
              <a:rPr lang="en-US" dirty="0"/>
              <a:t> fie </a:t>
            </a:r>
            <a:r>
              <a:rPr lang="en-US" dirty="0" err="1"/>
              <a:t>făcută</a:t>
            </a:r>
            <a:r>
              <a:rPr lang="en-US" dirty="0"/>
              <a:t>,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doar</a:t>
            </a:r>
            <a:r>
              <a:rPr lang="en-US" dirty="0"/>
              <a:t> un rebut.</a:t>
            </a:r>
          </a:p>
          <a:p>
            <a:r>
              <a:rPr lang="en-US" b="1" dirty="0" err="1"/>
              <a:t>Oportunitatea</a:t>
            </a:r>
            <a:r>
              <a:rPr lang="en-US" b="1" dirty="0"/>
              <a:t> (AI):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loc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aflăm</a:t>
            </a:r>
            <a:r>
              <a:rPr lang="en-US" dirty="0"/>
              <a:t> de defect la final, AI-ul ne </a:t>
            </a:r>
            <a:r>
              <a:rPr lang="en-US" dirty="0" err="1"/>
              <a:t>permite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-l </a:t>
            </a:r>
            <a:r>
              <a:rPr lang="en-US" dirty="0" err="1"/>
              <a:t>detectăm</a:t>
            </a:r>
            <a:r>
              <a:rPr lang="en-US" dirty="0"/>
              <a:t> </a:t>
            </a:r>
            <a:r>
              <a:rPr lang="en-US" i="1" dirty="0" err="1"/>
              <a:t>în</a:t>
            </a:r>
            <a:r>
              <a:rPr lang="en-US" i="1" dirty="0"/>
              <a:t> </a:t>
            </a:r>
            <a:r>
              <a:rPr lang="en-US" i="1" dirty="0" err="1"/>
              <a:t>timpul</a:t>
            </a:r>
            <a:r>
              <a:rPr lang="en-US" dirty="0"/>
              <a:t> </a:t>
            </a:r>
            <a:r>
              <a:rPr lang="en-US" dirty="0" err="1"/>
              <a:t>procesului</a:t>
            </a:r>
            <a:r>
              <a:rPr lang="en-US" dirty="0"/>
              <a:t> (in-situ). Un CNN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analiza</a:t>
            </a:r>
            <a:r>
              <a:rPr lang="en-US" dirty="0"/>
              <a:t> mii de </a:t>
            </a:r>
            <a:r>
              <a:rPr lang="en-US" dirty="0" err="1"/>
              <a:t>imagini</a:t>
            </a:r>
            <a:r>
              <a:rPr lang="en-US" dirty="0"/>
              <a:t> pe </a:t>
            </a:r>
            <a:r>
              <a:rPr lang="en-US" dirty="0" err="1"/>
              <a:t>secundă</a:t>
            </a:r>
            <a:r>
              <a:rPr lang="en-US" dirty="0"/>
              <a:t> ale "melt pool"-</a:t>
            </a:r>
            <a:r>
              <a:rPr lang="en-US" dirty="0" err="1"/>
              <a:t>ului</a:t>
            </a:r>
            <a:r>
              <a:rPr lang="en-US" dirty="0"/>
              <a:t> (</a:t>
            </a:r>
            <a:r>
              <a:rPr lang="en-US" dirty="0" err="1"/>
              <a:t>bazinul</a:t>
            </a:r>
            <a:r>
              <a:rPr lang="en-US" dirty="0"/>
              <a:t> de metal </a:t>
            </a:r>
            <a:r>
              <a:rPr lang="en-US" dirty="0" err="1"/>
              <a:t>topit</a:t>
            </a:r>
            <a:r>
              <a:rPr lang="en-US" dirty="0"/>
              <a:t>). </a:t>
            </a:r>
            <a:r>
              <a:rPr lang="en-US" dirty="0" err="1"/>
              <a:t>Astfel</a:t>
            </a:r>
            <a:r>
              <a:rPr lang="en-US" dirty="0"/>
              <a:t>, </a:t>
            </a:r>
            <a:r>
              <a:rPr lang="en-US" dirty="0" err="1"/>
              <a:t>putem</a:t>
            </a:r>
            <a:r>
              <a:rPr lang="en-US" dirty="0"/>
              <a:t> </a:t>
            </a:r>
            <a:r>
              <a:rPr lang="en-US" dirty="0" err="1"/>
              <a:t>opri</a:t>
            </a:r>
            <a:r>
              <a:rPr lang="en-US" dirty="0"/>
              <a:t> </a:t>
            </a:r>
            <a:r>
              <a:rPr lang="en-US" dirty="0" err="1"/>
              <a:t>printul</a:t>
            </a:r>
            <a:r>
              <a:rPr lang="en-US" dirty="0"/>
              <a:t> </a:t>
            </a:r>
            <a:r>
              <a:rPr lang="en-US" dirty="0" err="1"/>
              <a:t>imediat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apare</a:t>
            </a:r>
            <a:r>
              <a:rPr lang="en-US" dirty="0"/>
              <a:t> un defect, </a:t>
            </a:r>
            <a:r>
              <a:rPr lang="en-US" dirty="0" err="1"/>
              <a:t>economisind</a:t>
            </a:r>
            <a:r>
              <a:rPr lang="en-US" dirty="0"/>
              <a:t> material, </a:t>
            </a:r>
            <a:r>
              <a:rPr lang="en-US" dirty="0" err="1"/>
              <a:t>timp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costuri</a:t>
            </a:r>
            <a:r>
              <a:rPr lang="en-US" dirty="0"/>
              <a:t> de </a:t>
            </a:r>
            <a:r>
              <a:rPr lang="en-US" dirty="0" err="1"/>
              <a:t>inspecție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845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40AC7C-6A7D-2682-BC7E-9D540A0AEC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CE44B-8BF2-5E03-E24B-4BBAF07B2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Descriere</a:t>
            </a:r>
            <a:r>
              <a:rPr lang="en-US" dirty="0"/>
              <a:t> </a:t>
            </a:r>
            <a:r>
              <a:rPr lang="en-US" dirty="0" err="1"/>
              <a:t>Nevoie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4480A-68F3-1F2D-8343-165AEDF3E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1.4. </a:t>
            </a:r>
            <a:r>
              <a:rPr lang="en-US" b="1" dirty="0" err="1"/>
              <a:t>Beneficii</a:t>
            </a:r>
            <a:r>
              <a:rPr lang="en-US" b="1" dirty="0"/>
              <a:t> </a:t>
            </a:r>
            <a:r>
              <a:rPr lang="en-US" b="1" dirty="0" err="1"/>
              <a:t>Măsurabile</a:t>
            </a:r>
            <a:endParaRPr lang="en-US" b="1" dirty="0"/>
          </a:p>
          <a:p>
            <a:r>
              <a:rPr lang="en-US" b="1" dirty="0" err="1"/>
              <a:t>Reducerea</a:t>
            </a:r>
            <a:r>
              <a:rPr lang="en-US" b="1" dirty="0"/>
              <a:t> </a:t>
            </a:r>
            <a:r>
              <a:rPr lang="en-US" b="1" dirty="0" err="1"/>
              <a:t>costurilor</a:t>
            </a:r>
            <a:r>
              <a:rPr lang="en-US" b="1" dirty="0"/>
              <a:t> cu </a:t>
            </a:r>
            <a:r>
              <a:rPr lang="en-US" b="1" dirty="0" err="1"/>
              <a:t>rebuturile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Salvarea</a:t>
            </a:r>
            <a:r>
              <a:rPr lang="en-US" dirty="0"/>
              <a:t> a 99% din </a:t>
            </a:r>
            <a:r>
              <a:rPr lang="en-US" dirty="0" err="1"/>
              <a:t>pulberea</a:t>
            </a:r>
            <a:r>
              <a:rPr lang="en-US" dirty="0"/>
              <a:t> </a:t>
            </a:r>
            <a:r>
              <a:rPr lang="en-US" dirty="0" err="1"/>
              <a:t>metalică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timpul-mașină</a:t>
            </a:r>
            <a:r>
              <a:rPr lang="en-US" dirty="0"/>
              <a:t> </a:t>
            </a:r>
            <a:r>
              <a:rPr lang="en-US" dirty="0" err="1"/>
              <a:t>prin</a:t>
            </a:r>
            <a:r>
              <a:rPr lang="en-US" dirty="0"/>
              <a:t> </a:t>
            </a:r>
            <a:r>
              <a:rPr lang="en-US" dirty="0" err="1"/>
              <a:t>oprirea</a:t>
            </a:r>
            <a:r>
              <a:rPr lang="en-US" dirty="0"/>
              <a:t> </a:t>
            </a:r>
            <a:r>
              <a:rPr lang="en-US" dirty="0" err="1"/>
              <a:t>unui</a:t>
            </a:r>
            <a:r>
              <a:rPr lang="en-US" dirty="0"/>
              <a:t> print </a:t>
            </a:r>
            <a:r>
              <a:rPr lang="en-US" dirty="0" err="1"/>
              <a:t>eșuat</a:t>
            </a:r>
            <a:r>
              <a:rPr lang="en-US" dirty="0"/>
              <a:t> la </a:t>
            </a:r>
            <a:r>
              <a:rPr lang="en-US" dirty="0" err="1"/>
              <a:t>stratul</a:t>
            </a:r>
            <a:r>
              <a:rPr lang="en-US" dirty="0"/>
              <a:t> 100 din 5.000, nu la final.</a:t>
            </a:r>
          </a:p>
          <a:p>
            <a:r>
              <a:rPr lang="en-US" b="1" dirty="0" err="1"/>
              <a:t>Creșterea</a:t>
            </a:r>
            <a:r>
              <a:rPr lang="en-US" b="1" dirty="0"/>
              <a:t> </a:t>
            </a:r>
            <a:r>
              <a:rPr lang="en-US" b="1" dirty="0" err="1"/>
              <a:t>fiabilității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Trecerea</a:t>
            </a:r>
            <a:r>
              <a:rPr lang="en-US" dirty="0"/>
              <a:t> de la </a:t>
            </a:r>
            <a:r>
              <a:rPr lang="en-US" dirty="0" err="1"/>
              <a:t>inspecție</a:t>
            </a:r>
            <a:r>
              <a:rPr lang="en-US" dirty="0"/>
              <a:t> </a:t>
            </a:r>
            <a:r>
              <a:rPr lang="en-US" dirty="0" err="1"/>
              <a:t>finală</a:t>
            </a:r>
            <a:r>
              <a:rPr lang="en-US" dirty="0"/>
              <a:t> la </a:t>
            </a:r>
            <a:r>
              <a:rPr lang="en-US" dirty="0" err="1"/>
              <a:t>inspecție</a:t>
            </a:r>
            <a:r>
              <a:rPr lang="en-US" dirty="0"/>
              <a:t> 100% per </a:t>
            </a:r>
            <a:r>
              <a:rPr lang="en-US" dirty="0" err="1"/>
              <a:t>strat</a:t>
            </a:r>
            <a:r>
              <a:rPr lang="en-US" dirty="0"/>
              <a:t>.</a:t>
            </a:r>
          </a:p>
          <a:p>
            <a:r>
              <a:rPr lang="en-US" b="1" dirty="0" err="1"/>
              <a:t>Reducerea</a:t>
            </a:r>
            <a:r>
              <a:rPr lang="en-US" b="1" dirty="0"/>
              <a:t> </a:t>
            </a:r>
            <a:r>
              <a:rPr lang="en-US" b="1" dirty="0" err="1"/>
              <a:t>timpului</a:t>
            </a:r>
            <a:r>
              <a:rPr lang="en-US" b="1" dirty="0"/>
              <a:t> de </a:t>
            </a:r>
            <a:r>
              <a:rPr lang="en-US" b="1" dirty="0" err="1"/>
              <a:t>inspecție</a:t>
            </a:r>
            <a:r>
              <a:rPr lang="en-US" b="1" dirty="0"/>
              <a:t>:</a:t>
            </a:r>
            <a:r>
              <a:rPr lang="en-US" dirty="0"/>
              <a:t> Se reduce drastic </a:t>
            </a:r>
            <a:r>
              <a:rPr lang="en-US" dirty="0" err="1"/>
              <a:t>nevoia</a:t>
            </a:r>
            <a:r>
              <a:rPr lang="en-US" dirty="0"/>
              <a:t> de </a:t>
            </a:r>
            <a:r>
              <a:rPr lang="en-US" dirty="0" err="1"/>
              <a:t>scanare</a:t>
            </a:r>
            <a:r>
              <a:rPr lang="en-US" dirty="0"/>
              <a:t> CT </a:t>
            </a:r>
            <a:r>
              <a:rPr lang="en-US" dirty="0" err="1"/>
              <a:t>scumpă</a:t>
            </a:r>
            <a:r>
              <a:rPr lang="en-US" dirty="0"/>
              <a:t>, </a:t>
            </a:r>
            <a:r>
              <a:rPr lang="en-US" dirty="0" err="1"/>
              <a:t>deoarece</a:t>
            </a:r>
            <a:r>
              <a:rPr lang="en-US" dirty="0"/>
              <a:t> </a:t>
            </a:r>
            <a:r>
              <a:rPr lang="en-US" dirty="0" err="1"/>
              <a:t>calitatea</a:t>
            </a:r>
            <a:r>
              <a:rPr lang="en-US" dirty="0"/>
              <a:t> e </a:t>
            </a:r>
            <a:r>
              <a:rPr lang="en-US" dirty="0" err="1"/>
              <a:t>deja</a:t>
            </a:r>
            <a:r>
              <a:rPr lang="en-US" dirty="0"/>
              <a:t> </a:t>
            </a:r>
            <a:r>
              <a:rPr lang="en-US" dirty="0" err="1"/>
              <a:t>documentată</a:t>
            </a:r>
            <a:r>
              <a:rPr lang="en-US" dirty="0"/>
              <a:t> din </a:t>
            </a:r>
            <a:r>
              <a:rPr lang="en-US" dirty="0" err="1"/>
              <a:t>timpul</a:t>
            </a:r>
            <a:r>
              <a:rPr lang="en-US" dirty="0"/>
              <a:t> </a:t>
            </a:r>
            <a:r>
              <a:rPr lang="en-US" dirty="0" err="1"/>
              <a:t>fabricației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589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F30D92-5768-CF9C-4A43-D0CD6F8045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8AC2F-1452-6BD8-4BE3-E7F439D9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</a:t>
            </a:r>
            <a:r>
              <a:rPr lang="en-US" dirty="0" err="1"/>
              <a:t>Descriere</a:t>
            </a:r>
            <a:r>
              <a:rPr lang="en-US" dirty="0"/>
              <a:t> </a:t>
            </a:r>
            <a:r>
              <a:rPr lang="en-US" dirty="0" err="1"/>
              <a:t>Nevoie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CE3C03-16AF-8B53-9ABD-468FC786C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1.5. </a:t>
            </a:r>
            <a:r>
              <a:rPr lang="en-US" b="1" dirty="0" err="1"/>
              <a:t>Surse</a:t>
            </a:r>
            <a:r>
              <a:rPr lang="en-US" b="1" dirty="0"/>
              <a:t> </a:t>
            </a:r>
            <a:r>
              <a:rPr lang="en-US" b="1" dirty="0" err="1"/>
              <a:t>Relevante</a:t>
            </a:r>
            <a:endParaRPr lang="en-US" b="1" dirty="0"/>
          </a:p>
          <a:p>
            <a:r>
              <a:rPr lang="en-US" b="1" dirty="0" err="1"/>
              <a:t>Articol</a:t>
            </a:r>
            <a:r>
              <a:rPr lang="en-US" b="1" dirty="0"/>
              <a:t> specific (CNN + Melt Pool):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https://www.mdpi.com/2075-4701/15/8/840 </a:t>
            </a:r>
            <a:r>
              <a:rPr lang="en-US" dirty="0"/>
              <a:t>(Deep Learning to Analyze Spatter and Melt Pool Behavior During Additive Manufacturing)</a:t>
            </a:r>
          </a:p>
          <a:p>
            <a:r>
              <a:rPr lang="en-US" b="1" dirty="0" err="1"/>
              <a:t>Articol</a:t>
            </a:r>
            <a:r>
              <a:rPr lang="en-US" b="1" dirty="0"/>
              <a:t> de context (Review):</a:t>
            </a:r>
            <a:r>
              <a:rPr lang="en-US" dirty="0"/>
              <a:t> </a:t>
            </a:r>
            <a:r>
              <a:rPr lang="en-US" dirty="0">
                <a:hlinkClick r:id="rId3"/>
              </a:rPr>
              <a:t>https://www.mdpi.com/2076-3417/13/12/7266</a:t>
            </a:r>
            <a:r>
              <a:rPr lang="en-US" dirty="0"/>
              <a:t> (A Review of In Situ Defect Detection and Monitoring Technologies in Selective Laser Melting)</a:t>
            </a:r>
          </a:p>
          <a:p>
            <a:r>
              <a:rPr lang="en-US" b="1" dirty="0" err="1"/>
              <a:t>Articol</a:t>
            </a:r>
            <a:r>
              <a:rPr lang="en-US" b="1" dirty="0"/>
              <a:t> de </a:t>
            </a:r>
            <a:r>
              <a:rPr lang="en-US" b="1" dirty="0" err="1"/>
              <a:t>bază</a:t>
            </a:r>
            <a:r>
              <a:rPr lang="en-US" b="1" dirty="0"/>
              <a:t> (CNN + SLM):</a:t>
            </a:r>
            <a:r>
              <a:rPr lang="en-US" dirty="0"/>
              <a:t> </a:t>
            </a:r>
            <a:r>
              <a:rPr lang="en-US" dirty="0">
                <a:hlinkClick r:id="rId4"/>
              </a:rPr>
              <a:t>https://www.researchgate.net/publication/362343708_A_convolutional_neural_network-based_multi-sensor_fusion_approach_for_in-situ_quality_monitoring_of_selective_laser_melting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1811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44375D-58BB-C241-FF9B-72859430DD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EB9F1-F619-14B3-C76E-2CFEDA933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190959"/>
          </a:xfrm>
        </p:spPr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cu </a:t>
            </a:r>
            <a:r>
              <a:rPr lang="en-US" dirty="0" err="1"/>
              <a:t>Inteligență</a:t>
            </a:r>
            <a:r>
              <a:rPr lang="en-US" dirty="0"/>
              <a:t> </a:t>
            </a:r>
            <a:r>
              <a:rPr lang="en-US" dirty="0" err="1"/>
              <a:t>Artificială</a:t>
            </a:r>
            <a:r>
              <a:rPr lang="en-US" dirty="0"/>
              <a:t> 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E96EC-2186-C711-E8B2-F7450DAE14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2.1. SIA-ul </a:t>
            </a:r>
            <a:r>
              <a:rPr lang="en-US" b="1" dirty="0" err="1"/>
              <a:t>Personalizat</a:t>
            </a:r>
            <a:r>
              <a:rPr lang="en-US" b="1" dirty="0"/>
              <a:t>: SIM-SLM</a:t>
            </a:r>
          </a:p>
          <a:p>
            <a:r>
              <a:rPr lang="en-US" dirty="0" err="1"/>
              <a:t>Propunem</a:t>
            </a:r>
            <a:r>
              <a:rPr lang="en-US" dirty="0"/>
              <a:t> un </a:t>
            </a:r>
            <a:r>
              <a:rPr lang="en-US" b="1" dirty="0"/>
              <a:t>"</a:t>
            </a:r>
            <a:r>
              <a:rPr lang="en-US" b="1" dirty="0" err="1"/>
              <a:t>Sistem</a:t>
            </a:r>
            <a:r>
              <a:rPr lang="en-US" b="1" dirty="0"/>
              <a:t> </a:t>
            </a:r>
            <a:r>
              <a:rPr lang="en-US" b="1" dirty="0" err="1"/>
              <a:t>Inteligent</a:t>
            </a:r>
            <a:r>
              <a:rPr lang="en-US" b="1" dirty="0"/>
              <a:t> de </a:t>
            </a:r>
            <a:r>
              <a:rPr lang="en-US" b="1" dirty="0" err="1"/>
              <a:t>Monitorizare</a:t>
            </a:r>
            <a:r>
              <a:rPr lang="en-US" b="1" dirty="0"/>
              <a:t> a </a:t>
            </a:r>
            <a:r>
              <a:rPr lang="en-US" b="1" dirty="0" err="1"/>
              <a:t>Proceselor</a:t>
            </a:r>
            <a:r>
              <a:rPr lang="en-US" b="1" dirty="0"/>
              <a:t> SLM" (SIM-SLM)</a:t>
            </a:r>
            <a:r>
              <a:rPr lang="en-US" dirty="0"/>
              <a:t>.</a:t>
            </a:r>
          </a:p>
          <a:p>
            <a:r>
              <a:rPr lang="en-US" dirty="0" err="1"/>
              <a:t>Acesta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un </a:t>
            </a:r>
            <a:r>
              <a:rPr lang="en-US" dirty="0" err="1"/>
              <a:t>sistem</a:t>
            </a:r>
            <a:r>
              <a:rPr lang="en-US" dirty="0"/>
              <a:t> de </a:t>
            </a:r>
            <a:r>
              <a:rPr lang="en-US" b="1" dirty="0" err="1"/>
              <a:t>clasificare</a:t>
            </a:r>
            <a:r>
              <a:rPr lang="en-US" b="1" dirty="0"/>
              <a:t> </a:t>
            </a:r>
            <a:r>
              <a:rPr lang="en-US" b="1" dirty="0" err="1"/>
              <a:t>binară</a:t>
            </a:r>
            <a:r>
              <a:rPr lang="en-US" b="1" dirty="0"/>
              <a:t> a </a:t>
            </a:r>
            <a:r>
              <a:rPr lang="en-US" b="1" dirty="0" err="1"/>
              <a:t>imaginilor</a:t>
            </a:r>
            <a:r>
              <a:rPr lang="en-US" dirty="0"/>
              <a:t> (Image Classification).</a:t>
            </a:r>
          </a:p>
          <a:p>
            <a:r>
              <a:rPr lang="en-US" dirty="0" err="1"/>
              <a:t>Scopul</a:t>
            </a:r>
            <a:r>
              <a:rPr lang="en-US" dirty="0"/>
              <a:t> </a:t>
            </a:r>
            <a:r>
              <a:rPr lang="en-US" dirty="0" err="1"/>
              <a:t>său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dirty="0" err="1"/>
              <a:t>să</a:t>
            </a:r>
            <a:r>
              <a:rPr lang="en-US" dirty="0"/>
              <a:t> </a:t>
            </a:r>
            <a:r>
              <a:rPr lang="en-US" dirty="0" err="1"/>
              <a:t>răspundă</a:t>
            </a:r>
            <a:r>
              <a:rPr lang="en-US" dirty="0"/>
              <a:t> la o </a:t>
            </a:r>
            <a:r>
              <a:rPr lang="en-US" dirty="0" err="1"/>
              <a:t>singură</a:t>
            </a:r>
            <a:r>
              <a:rPr lang="en-US" dirty="0"/>
              <a:t> </a:t>
            </a:r>
            <a:r>
              <a:rPr lang="en-US" dirty="0" err="1"/>
              <a:t>întrebare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fiecare</a:t>
            </a:r>
            <a:r>
              <a:rPr lang="en-US" dirty="0"/>
              <a:t> </a:t>
            </a:r>
            <a:r>
              <a:rPr lang="en-US" dirty="0" err="1"/>
              <a:t>cadru</a:t>
            </a:r>
            <a:r>
              <a:rPr lang="en-US" dirty="0"/>
              <a:t> video </a:t>
            </a:r>
            <a:r>
              <a:rPr lang="en-US" dirty="0" err="1"/>
              <a:t>capturat</a:t>
            </a:r>
            <a:r>
              <a:rPr lang="en-US" dirty="0"/>
              <a:t> de la </a:t>
            </a:r>
            <a:r>
              <a:rPr lang="en-US" dirty="0" err="1"/>
              <a:t>mașină</a:t>
            </a:r>
            <a:r>
              <a:rPr lang="en-US" dirty="0"/>
              <a:t>: </a:t>
            </a:r>
            <a:r>
              <a:rPr lang="en-US" dirty="0" err="1"/>
              <a:t>Starea</a:t>
            </a:r>
            <a:r>
              <a:rPr lang="en-US" dirty="0"/>
              <a:t> "melt pool"-</a:t>
            </a:r>
            <a:r>
              <a:rPr lang="en-US" dirty="0" err="1"/>
              <a:t>ului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</a:t>
            </a:r>
            <a:r>
              <a:rPr lang="en-US" b="1" dirty="0"/>
              <a:t>"OK"</a:t>
            </a:r>
            <a:r>
              <a:rPr lang="en-US" dirty="0"/>
              <a:t> (</a:t>
            </a:r>
            <a:r>
              <a:rPr lang="en-US" dirty="0" err="1"/>
              <a:t>Normală</a:t>
            </a:r>
            <a:r>
              <a:rPr lang="en-US" dirty="0"/>
              <a:t>)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b="1" dirty="0"/>
              <a:t>"Defect"</a:t>
            </a:r>
            <a:r>
              <a:rPr lang="en-US" dirty="0"/>
              <a:t> (</a:t>
            </a:r>
            <a:r>
              <a:rPr lang="en-US" dirty="0" err="1"/>
              <a:t>Anomalie</a:t>
            </a:r>
            <a:r>
              <a:rPr lang="en-US" dirty="0"/>
              <a:t>)?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1945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22286-785E-2D22-BCAC-2BC18FF44A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60593-3F16-BA4D-8BDD-CE6D64E5B4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190959"/>
          </a:xfrm>
        </p:spPr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cu </a:t>
            </a:r>
            <a:r>
              <a:rPr lang="en-US" dirty="0" err="1"/>
              <a:t>Inteligență</a:t>
            </a:r>
            <a:r>
              <a:rPr lang="en-US" dirty="0"/>
              <a:t> </a:t>
            </a:r>
            <a:r>
              <a:rPr lang="en-US" dirty="0" err="1"/>
              <a:t>Artificială</a:t>
            </a:r>
            <a:r>
              <a:rPr lang="en-US" dirty="0"/>
              <a:t> 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4E69AA-907E-A260-842E-23B29FFCA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2.2. </a:t>
            </a:r>
            <a:r>
              <a:rPr lang="en-US" b="1" dirty="0" err="1"/>
              <a:t>Capabilități</a:t>
            </a:r>
            <a:r>
              <a:rPr lang="en-US" b="1" dirty="0"/>
              <a:t> </a:t>
            </a:r>
            <a:r>
              <a:rPr lang="en-US" b="1" dirty="0" err="1"/>
              <a:t>și</a:t>
            </a:r>
            <a:r>
              <a:rPr lang="en-US" b="1" dirty="0"/>
              <a:t> </a:t>
            </a:r>
            <a:r>
              <a:rPr lang="en-US" b="1" dirty="0" err="1"/>
              <a:t>Roluri</a:t>
            </a:r>
            <a:endParaRPr lang="en-US" b="1" dirty="0"/>
          </a:p>
          <a:p>
            <a:r>
              <a:rPr lang="en-US" b="1" dirty="0"/>
              <a:t>Rol:</a:t>
            </a:r>
            <a:r>
              <a:rPr lang="en-US" dirty="0"/>
              <a:t> </a:t>
            </a:r>
            <a:r>
              <a:rPr lang="en-US" dirty="0" err="1"/>
              <a:t>Sistem</a:t>
            </a:r>
            <a:r>
              <a:rPr lang="en-US" dirty="0"/>
              <a:t> de </a:t>
            </a:r>
            <a:r>
              <a:rPr lang="en-US" dirty="0" err="1"/>
              <a:t>inspecție</a:t>
            </a:r>
            <a:r>
              <a:rPr lang="en-US" dirty="0"/>
              <a:t> </a:t>
            </a:r>
            <a:r>
              <a:rPr lang="en-US" dirty="0" err="1"/>
              <a:t>vizuală</a:t>
            </a:r>
            <a:r>
              <a:rPr lang="en-US" dirty="0"/>
              <a:t> </a:t>
            </a:r>
            <a:r>
              <a:rPr lang="en-US" dirty="0" err="1"/>
              <a:t>automată</a:t>
            </a:r>
            <a:r>
              <a:rPr lang="en-US" dirty="0"/>
              <a:t>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alertare</a:t>
            </a:r>
            <a:r>
              <a:rPr lang="en-US" dirty="0"/>
              <a:t> </a:t>
            </a:r>
            <a:r>
              <a:rPr lang="en-US" dirty="0" err="1"/>
              <a:t>timpurie</a:t>
            </a:r>
            <a:r>
              <a:rPr lang="en-US" dirty="0"/>
              <a:t>.</a:t>
            </a:r>
          </a:p>
          <a:p>
            <a:r>
              <a:rPr lang="en-US" b="1" dirty="0" err="1"/>
              <a:t>Capabilități</a:t>
            </a:r>
            <a:r>
              <a:rPr lang="en-US" b="1" dirty="0"/>
              <a:t>:</a:t>
            </a:r>
            <a:endParaRPr lang="en-US" dirty="0"/>
          </a:p>
          <a:p>
            <a:pPr lvl="1"/>
            <a:r>
              <a:rPr lang="en-US" b="1" dirty="0" err="1"/>
              <a:t>Ingestie</a:t>
            </a:r>
            <a:r>
              <a:rPr lang="en-US" b="1" dirty="0"/>
              <a:t> de date:</a:t>
            </a:r>
            <a:r>
              <a:rPr lang="en-US" dirty="0"/>
              <a:t> Se </a:t>
            </a:r>
            <a:r>
              <a:rPr lang="en-US" dirty="0" err="1"/>
              <a:t>conectează</a:t>
            </a:r>
            <a:r>
              <a:rPr lang="en-US" dirty="0"/>
              <a:t> la un flux video (</a:t>
            </a:r>
            <a:r>
              <a:rPr lang="en-US" dirty="0" err="1"/>
              <a:t>simulat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real) de la o </a:t>
            </a:r>
            <a:r>
              <a:rPr lang="en-US" dirty="0" err="1"/>
              <a:t>cameră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filmează</a:t>
            </a:r>
            <a:r>
              <a:rPr lang="en-US" dirty="0"/>
              <a:t> </a:t>
            </a:r>
            <a:r>
              <a:rPr lang="en-US" dirty="0" err="1"/>
              <a:t>procesul</a:t>
            </a:r>
            <a:r>
              <a:rPr lang="en-US" dirty="0"/>
              <a:t>.</a:t>
            </a:r>
          </a:p>
          <a:p>
            <a:pPr lvl="1"/>
            <a:r>
              <a:rPr lang="en-US" b="1" dirty="0"/>
              <a:t>Pre-</a:t>
            </a:r>
            <a:r>
              <a:rPr lang="en-US" b="1" dirty="0" err="1"/>
              <a:t>procesare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Extrage</a:t>
            </a:r>
            <a:r>
              <a:rPr lang="en-US" dirty="0"/>
              <a:t> cadre (frames), le </a:t>
            </a:r>
            <a:r>
              <a:rPr lang="en-US" dirty="0" err="1"/>
              <a:t>decupează</a:t>
            </a:r>
            <a:r>
              <a:rPr lang="en-US" dirty="0"/>
              <a:t> (crop)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jurul</a:t>
            </a:r>
            <a:r>
              <a:rPr lang="en-US" dirty="0"/>
              <a:t> "melt pool"-</a:t>
            </a:r>
            <a:r>
              <a:rPr lang="en-US" dirty="0" err="1"/>
              <a:t>ului</a:t>
            </a:r>
            <a:r>
              <a:rPr lang="en-US" dirty="0"/>
              <a:t>, le </a:t>
            </a:r>
            <a:r>
              <a:rPr lang="en-US" dirty="0" err="1"/>
              <a:t>redimensionează</a:t>
            </a:r>
            <a:r>
              <a:rPr lang="en-US" dirty="0"/>
              <a:t> (ex: 64x64px) </a:t>
            </a:r>
            <a:r>
              <a:rPr lang="en-US" dirty="0" err="1"/>
              <a:t>și</a:t>
            </a:r>
            <a:r>
              <a:rPr lang="en-US" dirty="0"/>
              <a:t> le </a:t>
            </a:r>
            <a:r>
              <a:rPr lang="en-US" dirty="0" err="1"/>
              <a:t>normalizează</a:t>
            </a:r>
            <a:r>
              <a:rPr lang="en-US" dirty="0"/>
              <a:t>.</a:t>
            </a:r>
          </a:p>
          <a:p>
            <a:pPr lvl="1"/>
            <a:r>
              <a:rPr lang="en-US" b="1" dirty="0" err="1"/>
              <a:t>Clasificare</a:t>
            </a:r>
            <a:r>
              <a:rPr lang="en-US" b="1" dirty="0"/>
              <a:t> (</a:t>
            </a:r>
            <a:r>
              <a:rPr lang="en-US" b="1" dirty="0" err="1"/>
              <a:t>Inferență</a:t>
            </a:r>
            <a:r>
              <a:rPr lang="en-US" b="1" dirty="0"/>
              <a:t>):</a:t>
            </a:r>
            <a:r>
              <a:rPr lang="en-US" dirty="0"/>
              <a:t> </a:t>
            </a:r>
            <a:r>
              <a:rPr lang="en-US" dirty="0" err="1"/>
              <a:t>Trimite</a:t>
            </a:r>
            <a:r>
              <a:rPr lang="en-US" dirty="0"/>
              <a:t> </a:t>
            </a:r>
            <a:r>
              <a:rPr lang="en-US" dirty="0" err="1"/>
              <a:t>imaginea</a:t>
            </a:r>
            <a:r>
              <a:rPr lang="en-US" dirty="0"/>
              <a:t> pre-</a:t>
            </a:r>
            <a:r>
              <a:rPr lang="en-US" dirty="0" err="1"/>
              <a:t>procesată</a:t>
            </a:r>
            <a:r>
              <a:rPr lang="en-US" dirty="0"/>
              <a:t> </a:t>
            </a:r>
            <a:r>
              <a:rPr lang="en-US" dirty="0" err="1"/>
              <a:t>către</a:t>
            </a:r>
            <a:r>
              <a:rPr lang="en-US" dirty="0"/>
              <a:t> </a:t>
            </a:r>
            <a:r>
              <a:rPr lang="en-US" dirty="0" err="1"/>
              <a:t>modelul</a:t>
            </a:r>
            <a:r>
              <a:rPr lang="en-US" dirty="0"/>
              <a:t> CNN </a:t>
            </a:r>
            <a:r>
              <a:rPr lang="en-US" dirty="0" err="1"/>
              <a:t>antrenat</a:t>
            </a:r>
            <a:r>
              <a:rPr lang="en-US" dirty="0"/>
              <a:t>.</a:t>
            </a:r>
          </a:p>
          <a:p>
            <a:pPr lvl="1"/>
            <a:r>
              <a:rPr lang="en-US" b="1" dirty="0" err="1"/>
              <a:t>Alertare</a:t>
            </a:r>
            <a:r>
              <a:rPr lang="en-US" b="1" dirty="0"/>
              <a:t>:</a:t>
            </a:r>
            <a:r>
              <a:rPr lang="en-US" dirty="0"/>
              <a:t> </a:t>
            </a:r>
            <a:r>
              <a:rPr lang="en-US" dirty="0" err="1"/>
              <a:t>Dacă</a:t>
            </a:r>
            <a:r>
              <a:rPr lang="en-US" dirty="0"/>
              <a:t> </a:t>
            </a:r>
            <a:r>
              <a:rPr lang="en-US" dirty="0" err="1"/>
              <a:t>modelul</a:t>
            </a:r>
            <a:r>
              <a:rPr lang="en-US" dirty="0"/>
              <a:t> </a:t>
            </a:r>
            <a:r>
              <a:rPr lang="en-US" dirty="0" err="1"/>
              <a:t>returnează</a:t>
            </a:r>
            <a:r>
              <a:rPr lang="en-US" dirty="0"/>
              <a:t> "Defect" cu o </a:t>
            </a:r>
            <a:r>
              <a:rPr lang="en-US" dirty="0" err="1"/>
              <a:t>încredere</a:t>
            </a:r>
            <a:r>
              <a:rPr lang="en-US" dirty="0"/>
              <a:t> de </a:t>
            </a:r>
            <a:r>
              <a:rPr lang="en-US" dirty="0" err="1"/>
              <a:t>peste</a:t>
            </a:r>
            <a:r>
              <a:rPr lang="en-US" dirty="0"/>
              <a:t> 95%, </a:t>
            </a:r>
            <a:r>
              <a:rPr lang="en-US" dirty="0" err="1"/>
              <a:t>trimite</a:t>
            </a:r>
            <a:r>
              <a:rPr lang="en-US" dirty="0"/>
              <a:t> un </a:t>
            </a:r>
            <a:r>
              <a:rPr lang="en-US" dirty="0" err="1"/>
              <a:t>semnal</a:t>
            </a:r>
            <a:r>
              <a:rPr lang="en-US" dirty="0"/>
              <a:t> (ex: JSON </a:t>
            </a:r>
            <a:r>
              <a:rPr lang="en-US" dirty="0" err="1"/>
              <a:t>prin</a:t>
            </a:r>
            <a:r>
              <a:rPr lang="en-US" dirty="0"/>
              <a:t> API) </a:t>
            </a:r>
            <a:r>
              <a:rPr lang="en-US" dirty="0" err="1"/>
              <a:t>către</a:t>
            </a:r>
            <a:r>
              <a:rPr lang="en-US" dirty="0"/>
              <a:t> </a:t>
            </a:r>
            <a:r>
              <a:rPr lang="en-US" dirty="0" err="1"/>
              <a:t>sistemul</a:t>
            </a:r>
            <a:r>
              <a:rPr lang="en-US" dirty="0"/>
              <a:t> de control.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039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6E9148-63A9-69CC-CEDE-9D2D26C8D1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50795-4B7C-2A52-FE0D-A36FAAD6BB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190959"/>
          </a:xfrm>
        </p:spPr>
        <p:txBody>
          <a:bodyPr>
            <a:normAutofit fontScale="90000"/>
          </a:bodyPr>
          <a:lstStyle/>
          <a:p>
            <a:r>
              <a:rPr lang="en-US" dirty="0"/>
              <a:t>2. </a:t>
            </a:r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Sistemului</a:t>
            </a:r>
            <a:r>
              <a:rPr lang="en-US" dirty="0"/>
              <a:t> cu </a:t>
            </a:r>
            <a:r>
              <a:rPr lang="en-US" dirty="0" err="1"/>
              <a:t>Inteligență</a:t>
            </a:r>
            <a:r>
              <a:rPr lang="en-US" dirty="0"/>
              <a:t> </a:t>
            </a:r>
            <a:r>
              <a:rPr lang="en-US" dirty="0" err="1"/>
              <a:t>Artificială</a:t>
            </a:r>
            <a:r>
              <a:rPr lang="en-US" dirty="0"/>
              <a:t> ales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11084-89ED-62CB-43DE-C5DCC263A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095" y="1556084"/>
            <a:ext cx="11614483" cy="5149515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2.3. </a:t>
            </a:r>
            <a:r>
              <a:rPr lang="en-US" b="1" dirty="0" err="1"/>
              <a:t>Arhitectura</a:t>
            </a:r>
            <a:r>
              <a:rPr lang="en-US" b="1" dirty="0"/>
              <a:t> SIA-</a:t>
            </a:r>
            <a:r>
              <a:rPr lang="en-US" b="1" dirty="0" err="1"/>
              <a:t>ului</a:t>
            </a:r>
            <a:r>
              <a:rPr lang="en-US" b="1" dirty="0"/>
              <a:t> (</a:t>
            </a:r>
            <a:r>
              <a:rPr lang="en-US" b="1" dirty="0" err="1"/>
              <a:t>Componente</a:t>
            </a:r>
            <a:r>
              <a:rPr lang="en-US" b="1" dirty="0"/>
              <a:t> Software </a:t>
            </a:r>
            <a:r>
              <a:rPr lang="en-US" b="1" dirty="0" err="1"/>
              <a:t>și</a:t>
            </a:r>
            <a:r>
              <a:rPr lang="en-US" b="1" dirty="0"/>
              <a:t> Hardware)</a:t>
            </a:r>
          </a:p>
          <a:p>
            <a:r>
              <a:rPr lang="en-US" b="1" dirty="0"/>
              <a:t>Hardware:</a:t>
            </a:r>
            <a:endParaRPr lang="en-US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US" b="1" dirty="0" err="1"/>
              <a:t>Mașina</a:t>
            </a:r>
            <a:r>
              <a:rPr lang="en-US" b="1" dirty="0"/>
              <a:t> SLM:</a:t>
            </a:r>
            <a:r>
              <a:rPr lang="en-US" dirty="0"/>
              <a:t> </a:t>
            </a:r>
            <a:r>
              <a:rPr lang="en-US" dirty="0" err="1"/>
              <a:t>Procesul</a:t>
            </a:r>
            <a:r>
              <a:rPr lang="en-US" dirty="0"/>
              <a:t> Real care </a:t>
            </a:r>
            <a:r>
              <a:rPr lang="en-US" dirty="0" err="1"/>
              <a:t>generează</a:t>
            </a:r>
            <a:r>
              <a:rPr lang="en-US" dirty="0"/>
              <a:t> </a:t>
            </a:r>
            <a:r>
              <a:rPr lang="en-US" dirty="0" err="1"/>
              <a:t>datele</a:t>
            </a:r>
            <a:r>
              <a:rPr lang="en-US" dirty="0"/>
              <a:t> (</a:t>
            </a:r>
            <a:r>
              <a:rPr lang="en-US" dirty="0" err="1"/>
              <a:t>sursa</a:t>
            </a:r>
            <a:r>
              <a:rPr lang="en-US" dirty="0"/>
              <a:t> </a:t>
            </a:r>
            <a:r>
              <a:rPr lang="en-US" dirty="0" err="1"/>
              <a:t>semnalului</a:t>
            </a:r>
            <a:r>
              <a:rPr lang="en-US" dirty="0"/>
              <a:t>).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b="1" dirty="0" err="1"/>
              <a:t>Sistem</a:t>
            </a:r>
            <a:r>
              <a:rPr lang="en-US" b="1" dirty="0"/>
              <a:t> de </a:t>
            </a:r>
            <a:r>
              <a:rPr lang="en-US" b="1" dirty="0" err="1"/>
              <a:t>Viziune</a:t>
            </a:r>
            <a:r>
              <a:rPr lang="en-US" b="1" dirty="0"/>
              <a:t>:</a:t>
            </a:r>
            <a:r>
              <a:rPr lang="en-US" dirty="0"/>
              <a:t> O </a:t>
            </a:r>
            <a:r>
              <a:rPr lang="en-US" dirty="0" err="1"/>
              <a:t>cameră</a:t>
            </a:r>
            <a:r>
              <a:rPr lang="en-US" dirty="0"/>
              <a:t> de mare </a:t>
            </a:r>
            <a:r>
              <a:rPr lang="en-US" dirty="0" err="1"/>
              <a:t>viteză</a:t>
            </a:r>
            <a:r>
              <a:rPr lang="en-US" dirty="0"/>
              <a:t> (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producție</a:t>
            </a:r>
            <a:r>
              <a:rPr lang="en-US" dirty="0"/>
              <a:t>) </a:t>
            </a:r>
            <a:r>
              <a:rPr lang="en-US" dirty="0" err="1"/>
              <a:t>sau</a:t>
            </a:r>
            <a:r>
              <a:rPr lang="en-US" dirty="0"/>
              <a:t> un webcam (</a:t>
            </a:r>
            <a:r>
              <a:rPr lang="en-US" dirty="0" err="1"/>
              <a:t>pentru</a:t>
            </a:r>
            <a:r>
              <a:rPr lang="en-US" dirty="0"/>
              <a:t> </a:t>
            </a:r>
            <a:r>
              <a:rPr lang="en-US" dirty="0" err="1"/>
              <a:t>prototip</a:t>
            </a:r>
            <a:r>
              <a:rPr lang="en-US" dirty="0"/>
              <a:t>) care </a:t>
            </a:r>
            <a:r>
              <a:rPr lang="en-US" dirty="0" err="1"/>
              <a:t>filmează</a:t>
            </a:r>
            <a:r>
              <a:rPr lang="en-US" dirty="0"/>
              <a:t> zona de </a:t>
            </a:r>
            <a:r>
              <a:rPr lang="en-US" dirty="0" err="1"/>
              <a:t>topire</a:t>
            </a:r>
            <a:r>
              <a:rPr lang="en-US" dirty="0"/>
              <a:t>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b="1" dirty="0"/>
              <a:t>Server AI (Backend):</a:t>
            </a:r>
            <a:r>
              <a:rPr lang="en-US" dirty="0"/>
              <a:t> Un PC/laptop </a:t>
            </a:r>
            <a:r>
              <a:rPr lang="en-US" dirty="0" err="1"/>
              <a:t>unde</a:t>
            </a:r>
            <a:r>
              <a:rPr lang="en-US" dirty="0"/>
              <a:t> </a:t>
            </a:r>
            <a:r>
              <a:rPr lang="en-US" dirty="0" err="1"/>
              <a:t>rulează</a:t>
            </a:r>
            <a:r>
              <a:rPr lang="en-US" dirty="0"/>
              <a:t> </a:t>
            </a:r>
            <a:r>
              <a:rPr lang="en-US" dirty="0" err="1"/>
              <a:t>stiva</a:t>
            </a:r>
            <a:r>
              <a:rPr lang="en-US" dirty="0"/>
              <a:t> software Python.</a:t>
            </a:r>
          </a:p>
          <a:p>
            <a:r>
              <a:rPr lang="en-US" b="1" dirty="0"/>
              <a:t>Software (</a:t>
            </a:r>
            <a:r>
              <a:rPr lang="en-US" b="1" dirty="0" err="1"/>
              <a:t>Stiva</a:t>
            </a:r>
            <a:r>
              <a:rPr lang="en-US" b="1" dirty="0"/>
              <a:t> Python):</a:t>
            </a:r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app.py (API Web):</a:t>
            </a:r>
            <a:r>
              <a:rPr lang="en-US" dirty="0"/>
              <a:t> Un server </a:t>
            </a:r>
            <a:r>
              <a:rPr lang="en-US" b="1" dirty="0"/>
              <a:t>Flask</a:t>
            </a:r>
            <a:r>
              <a:rPr lang="en-US" dirty="0"/>
              <a:t> (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FastAPI</a:t>
            </a:r>
            <a:r>
              <a:rPr lang="en-US" dirty="0"/>
              <a:t>) care </a:t>
            </a:r>
            <a:r>
              <a:rPr lang="en-US" dirty="0" err="1"/>
              <a:t>expune</a:t>
            </a:r>
            <a:r>
              <a:rPr lang="en-US" dirty="0"/>
              <a:t> un endpoint API (ex: POST /</a:t>
            </a:r>
            <a:r>
              <a:rPr lang="en-US" dirty="0" err="1"/>
              <a:t>check_image</a:t>
            </a:r>
            <a:r>
              <a:rPr lang="en-US" dirty="0"/>
              <a:t>). </a:t>
            </a:r>
            <a:r>
              <a:rPr lang="en-US" dirty="0" err="1"/>
              <a:t>Acesta</a:t>
            </a:r>
            <a:r>
              <a:rPr lang="en-US" dirty="0"/>
              <a:t> </a:t>
            </a:r>
            <a:r>
              <a:rPr lang="en-US" dirty="0" err="1"/>
              <a:t>este</a:t>
            </a:r>
            <a:r>
              <a:rPr lang="en-US" dirty="0"/>
              <a:t> "</a:t>
            </a:r>
            <a:r>
              <a:rPr lang="en-US" dirty="0" err="1"/>
              <a:t>creierul</a:t>
            </a:r>
            <a:r>
              <a:rPr lang="en-US" dirty="0"/>
              <a:t>" care </a:t>
            </a:r>
            <a:r>
              <a:rPr lang="en-US" dirty="0" err="1"/>
              <a:t>primește</a:t>
            </a:r>
            <a:r>
              <a:rPr lang="en-US" dirty="0"/>
              <a:t> </a:t>
            </a:r>
            <a:r>
              <a:rPr lang="en-US" dirty="0" err="1"/>
              <a:t>cereri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cnn_model.h5 (Modelul AI):</a:t>
            </a:r>
            <a:r>
              <a:rPr lang="en-US" dirty="0"/>
              <a:t> Modelul </a:t>
            </a:r>
            <a:r>
              <a:rPr lang="en-US" b="1" dirty="0"/>
              <a:t>TensorFlow/</a:t>
            </a:r>
            <a:r>
              <a:rPr lang="en-US" b="1" dirty="0" err="1"/>
              <a:t>Keras</a:t>
            </a:r>
            <a:r>
              <a:rPr lang="en-US" dirty="0"/>
              <a:t> </a:t>
            </a:r>
            <a:r>
              <a:rPr lang="en-US" dirty="0" err="1"/>
              <a:t>antrenat</a:t>
            </a:r>
            <a:r>
              <a:rPr lang="en-US" dirty="0"/>
              <a:t>. Este o </a:t>
            </a:r>
            <a:r>
              <a:rPr lang="en-US" dirty="0" err="1"/>
              <a:t>Rețea</a:t>
            </a:r>
            <a:r>
              <a:rPr lang="en-US" dirty="0"/>
              <a:t> </a:t>
            </a:r>
            <a:r>
              <a:rPr lang="en-US" dirty="0" err="1"/>
              <a:t>Neuronală</a:t>
            </a:r>
            <a:r>
              <a:rPr lang="en-US" dirty="0"/>
              <a:t> </a:t>
            </a:r>
            <a:r>
              <a:rPr lang="en-US" dirty="0" err="1"/>
              <a:t>Convoluțională</a:t>
            </a:r>
            <a:r>
              <a:rPr lang="en-US" dirty="0"/>
              <a:t>, </a:t>
            </a:r>
            <a:r>
              <a:rPr lang="en-US" dirty="0" err="1"/>
              <a:t>salvată</a:t>
            </a:r>
            <a:r>
              <a:rPr lang="en-US" dirty="0"/>
              <a:t> pe disc </a:t>
            </a:r>
            <a:r>
              <a:rPr lang="en-US" dirty="0" err="1"/>
              <a:t>și</a:t>
            </a:r>
            <a:r>
              <a:rPr lang="en-US" dirty="0"/>
              <a:t> </a:t>
            </a:r>
            <a:r>
              <a:rPr lang="en-US" dirty="0" err="1"/>
              <a:t>încărcată</a:t>
            </a:r>
            <a:r>
              <a:rPr lang="en-US" dirty="0"/>
              <a:t> </a:t>
            </a:r>
            <a:r>
              <a:rPr lang="en-US" dirty="0" err="1"/>
              <a:t>în</a:t>
            </a:r>
            <a:r>
              <a:rPr lang="en-US" dirty="0"/>
              <a:t> </a:t>
            </a:r>
            <a:r>
              <a:rPr lang="en-US" dirty="0" err="1"/>
              <a:t>memorie</a:t>
            </a:r>
            <a:r>
              <a:rPr lang="en-US" dirty="0"/>
              <a:t> de </a:t>
            </a:r>
            <a:r>
              <a:rPr lang="en-US" dirty="0" err="1"/>
              <a:t>serverul</a:t>
            </a:r>
            <a:r>
              <a:rPr lang="en-US" dirty="0"/>
              <a:t> Flask.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b="1" dirty="0"/>
              <a:t>utils.py (</a:t>
            </a:r>
            <a:r>
              <a:rPr lang="en-US" b="1" dirty="0" err="1"/>
              <a:t>Utilitare</a:t>
            </a:r>
            <a:r>
              <a:rPr lang="en-US" b="1" dirty="0"/>
              <a:t>):</a:t>
            </a:r>
            <a:r>
              <a:rPr lang="en-US" dirty="0"/>
              <a:t> Un script care </a:t>
            </a:r>
            <a:r>
              <a:rPr lang="en-US" dirty="0" err="1"/>
              <a:t>conține</a:t>
            </a:r>
            <a:r>
              <a:rPr lang="en-US" dirty="0"/>
              <a:t> </a:t>
            </a:r>
            <a:r>
              <a:rPr lang="en-US" dirty="0" err="1"/>
              <a:t>funcțiile</a:t>
            </a:r>
            <a:r>
              <a:rPr lang="en-US" dirty="0"/>
              <a:t> de pre-</a:t>
            </a:r>
            <a:r>
              <a:rPr lang="en-US" dirty="0" err="1"/>
              <a:t>procesare</a:t>
            </a:r>
            <a:r>
              <a:rPr lang="en-US" dirty="0"/>
              <a:t> a </a:t>
            </a:r>
            <a:r>
              <a:rPr lang="en-US" dirty="0" err="1"/>
              <a:t>imaginilor</a:t>
            </a:r>
            <a:r>
              <a:rPr lang="en-US" dirty="0"/>
              <a:t> (ex: </a:t>
            </a:r>
            <a:r>
              <a:rPr lang="en-US" dirty="0" err="1"/>
              <a:t>folosind</a:t>
            </a:r>
            <a:r>
              <a:rPr lang="en-US" dirty="0"/>
              <a:t> </a:t>
            </a:r>
            <a:r>
              <a:rPr lang="en-US" b="1" dirty="0"/>
              <a:t>OpenCV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b="1" dirty="0"/>
              <a:t>PIL</a:t>
            </a:r>
            <a:r>
              <a:rPr lang="en-US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280581637"/>
      </p:ext>
    </p:extLst>
  </p:cSld>
  <p:clrMapOvr>
    <a:masterClrMapping/>
  </p:clrMapOvr>
</p:sld>
</file>

<file path=ppt/theme/theme1.xml><?xml version="1.0" encoding="utf-8"?>
<a:theme xmlns:a="http://schemas.openxmlformats.org/drawingml/2006/main" name="3D Printing Processes by Slidesgo">
  <a:themeElements>
    <a:clrScheme name="Simple Light">
      <a:dk1>
        <a:srgbClr val="FFFFFF"/>
      </a:dk1>
      <a:lt1>
        <a:srgbClr val="191919"/>
      </a:lt1>
      <a:dk2>
        <a:srgbClr val="2EBF91"/>
      </a:dk2>
      <a:lt2>
        <a:srgbClr val="005AA7"/>
      </a:lt2>
      <a:accent1>
        <a:srgbClr val="108DC7"/>
      </a:accent1>
      <a:accent2>
        <a:srgbClr val="588FAA"/>
      </a:accent2>
      <a:accent3>
        <a:srgbClr val="8360C3"/>
      </a:accent3>
      <a:accent4>
        <a:srgbClr val="FC4B1A"/>
      </a:accent4>
      <a:accent5>
        <a:srgbClr val="EF8E38"/>
      </a:accent5>
      <a:accent6>
        <a:srgbClr val="F7B7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lidesgo Final Pages">
  <a:themeElements>
    <a:clrScheme name="Simple Light">
      <a:dk1>
        <a:srgbClr val="0E2A47"/>
      </a:dk1>
      <a:lt1>
        <a:srgbClr val="FFFFFF"/>
      </a:lt1>
      <a:dk2>
        <a:srgbClr val="869FB2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3D Printing Processes by Slidesgo</Template>
  <TotalTime>103</TotalTime>
  <Words>1619</Words>
  <Application>Microsoft Office PowerPoint</Application>
  <PresentationFormat>Widescreen</PresentationFormat>
  <Paragraphs>89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31" baseType="lpstr">
      <vt:lpstr>Aptos</vt:lpstr>
      <vt:lpstr>Aptos Display</vt:lpstr>
      <vt:lpstr>Arial</vt:lpstr>
      <vt:lpstr>Bebas Neue</vt:lpstr>
      <vt:lpstr>Delius Swash Caps</vt:lpstr>
      <vt:lpstr>Lexend</vt:lpstr>
      <vt:lpstr>Lexend Exa</vt:lpstr>
      <vt:lpstr>Lexend Exa ExtraBold</vt:lpstr>
      <vt:lpstr>Lexend Exa Light</vt:lpstr>
      <vt:lpstr>Lexend Light</vt:lpstr>
      <vt:lpstr>Montserrat</vt:lpstr>
      <vt:lpstr>Proxima Nova</vt:lpstr>
      <vt:lpstr>Wingdings</vt:lpstr>
      <vt:lpstr>3D Printing Processes by Slidesgo</vt:lpstr>
      <vt:lpstr>Slidesgo Final Pages</vt:lpstr>
      <vt:lpstr>1_Slidesgo Final Pages</vt:lpstr>
      <vt:lpstr>Office Theme</vt:lpstr>
      <vt:lpstr> Optimizare prin predictie a Selective Laser Melting</vt:lpstr>
      <vt:lpstr>1. Descriere Nevoie</vt:lpstr>
      <vt:lpstr>1. Descriere Nevoie</vt:lpstr>
      <vt:lpstr>1. Descriere Nevoie</vt:lpstr>
      <vt:lpstr>1. Descriere Nevoie</vt:lpstr>
      <vt:lpstr>1. Descriere Nevoie</vt:lpstr>
      <vt:lpstr>2. Descrierea Sistemului cu Inteligență Artificială ales</vt:lpstr>
      <vt:lpstr>2. Descrierea Sistemului cu Inteligență Artificială ales</vt:lpstr>
      <vt:lpstr>2. Descrierea Sistemului cu Inteligență Artificială ales</vt:lpstr>
      <vt:lpstr>2. Descrierea Sistemului cu Inteligență Artificială ales</vt:lpstr>
      <vt:lpstr>2. Descrierea Sistemului cu Inteligență Artificială ales</vt:lpstr>
      <vt:lpstr>2. Descrierea Sistemului cu Inteligență Artificială ales</vt:lpstr>
      <vt:lpstr>2. Descrierea Sistemului cu Inteligență Artificială ales</vt:lpstr>
      <vt:lpstr>2. Descrierea Sistemului cu Inteligență Artificială ales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Tudor-Ştefan NICOLAE (140802)</dc:creator>
  <cp:lastModifiedBy>Tudor-Ştefan NICOLAE (140802)</cp:lastModifiedBy>
  <cp:revision>1</cp:revision>
  <dcterms:created xsi:type="dcterms:W3CDTF">2025-11-06T09:10:46Z</dcterms:created>
  <dcterms:modified xsi:type="dcterms:W3CDTF">2025-11-13T09:28:49Z</dcterms:modified>
</cp:coreProperties>
</file>

<file path=docProps/thumbnail.jpeg>
</file>